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4"/>
  </p:notesMasterIdLst>
  <p:sldIdLst>
    <p:sldId id="256" r:id="rId2"/>
    <p:sldId id="279" r:id="rId3"/>
    <p:sldId id="258" r:id="rId4"/>
    <p:sldId id="261" r:id="rId5"/>
    <p:sldId id="259" r:id="rId6"/>
    <p:sldId id="263" r:id="rId7"/>
    <p:sldId id="266" r:id="rId8"/>
    <p:sldId id="281" r:id="rId9"/>
    <p:sldId id="271" r:id="rId10"/>
    <p:sldId id="311" r:id="rId11"/>
    <p:sldId id="278" r:id="rId12"/>
    <p:sldId id="272" r:id="rId13"/>
    <p:sldId id="283" r:id="rId14"/>
    <p:sldId id="284" r:id="rId15"/>
    <p:sldId id="286" r:id="rId16"/>
    <p:sldId id="314" r:id="rId17"/>
    <p:sldId id="316" r:id="rId18"/>
    <p:sldId id="317" r:id="rId19"/>
    <p:sldId id="315" r:id="rId20"/>
    <p:sldId id="318" r:id="rId21"/>
    <p:sldId id="291" r:id="rId22"/>
    <p:sldId id="290" r:id="rId23"/>
  </p:sldIdLst>
  <p:sldSz cx="9144000" cy="5143500" type="screen16x9"/>
  <p:notesSz cx="6858000" cy="9144000"/>
  <p:embeddedFontLst>
    <p:embeddedFont>
      <p:font typeface="DM Sans" pitchFamily="2" charset="0"/>
      <p:regular r:id="rId25"/>
      <p:bold r:id="rId26"/>
      <p:italic r:id="rId27"/>
      <p:boldItalic r:id="rId28"/>
    </p:embeddedFont>
    <p:embeddedFont>
      <p:font typeface="Viga"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ham Chakravorty" initials="SC" lastIdx="1" clrIdx="0">
    <p:extLst>
      <p:ext uri="{19B8F6BF-5375-455C-9EA6-DF929625EA0E}">
        <p15:presenceInfo xmlns:p15="http://schemas.microsoft.com/office/powerpoint/2012/main" userId="d6b5debce45662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9A7228-9215-43B4-9A7C-BAB14AF744BE}">
  <a:tblStyle styleId="{F19A7228-9215-43B4-9A7C-BAB14AF744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2" d="100"/>
          <a:sy n="102" d="100"/>
        </p:scale>
        <p:origin x="850" y="96"/>
      </p:cViewPr>
      <p:guideLst>
        <p:guide orient="horz" pos="461"/>
        <p:guide pos="2880"/>
        <p:guide pos="456"/>
        <p:guide orient="horz" pos="1732"/>
        <p:guide orient="horz" pos="26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6bdca54fc3_0_26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6bdca54fc3_0_26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6bf9e59999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6bf9e59999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759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6bf9e59999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6bf9e59999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34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6bf9e59999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6bf9e59999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529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6bf9e59999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6bf9e59999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338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6bf9e59999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6bf9e59999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69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bdca54fc3_0_26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bdca54fc3_0_26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6bf9e59999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6bf9e59999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6bdca54fc3_0_27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6bdca54fc3_0_27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p:cSld name="TITLE_ONLY_1">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
  <p:cSld name="ONE_COLUMN_TEXT_1_1_1_1_1">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3"/>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2" name="Google Shape;122;p23"/>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23"/>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23"/>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23"/>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3"/>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3"/>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3"/>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0" name="Google Shape;130;p23"/>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23"/>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2" name="Google Shape;132;p23"/>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amp; Credits">
  <p:cSld name="SECTION_HEADER_1_1_1">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4" name="Google Shape;144;p25"/>
          <p:cNvSpPr txBox="1">
            <a:spLocks noGrp="1"/>
          </p:cNvSpPr>
          <p:nvPr>
            <p:ph type="subTitle" idx="1"/>
          </p:nvPr>
        </p:nvSpPr>
        <p:spPr>
          <a:xfrm>
            <a:off x="671150" y="1450900"/>
            <a:ext cx="3742800" cy="15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5" name="Google Shape;145;p25"/>
          <p:cNvSpPr txBox="1"/>
          <p:nvPr/>
        </p:nvSpPr>
        <p:spPr>
          <a:xfrm>
            <a:off x="671150" y="3275775"/>
            <a:ext cx="3387600" cy="70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lang="en" sz="1100"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100">
                <a:solidFill>
                  <a:schemeClr val="lt2"/>
                </a:solidFill>
                <a:latin typeface="DM Sans"/>
                <a:ea typeface="DM Sans"/>
                <a:cs typeface="DM Sans"/>
                <a:sym typeface="DM Sans"/>
              </a:rPr>
              <a:t>, including icons by </a:t>
            </a:r>
            <a:r>
              <a:rPr lang="en" sz="1100"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DM Sans"/>
                <a:ea typeface="DM Sans"/>
                <a:cs typeface="DM Sans"/>
                <a:sym typeface="DM Sans"/>
              </a:rPr>
              <a:t>, infographics &amp; images by </a:t>
            </a:r>
            <a:r>
              <a:rPr lang="en" sz="1100"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b="1">
              <a:solidFill>
                <a:schemeClr val="lt2"/>
              </a:solidFill>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2" r:id="rId8"/>
    <p:sldLayoutId id="2147483665" r:id="rId9"/>
    <p:sldLayoutId id="2147483666" r:id="rId10"/>
    <p:sldLayoutId id="2147483668" r:id="rId11"/>
    <p:sldLayoutId id="2147483669"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freepngimg.com/png/22394-bmw-logo-file" TargetMode="Externa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flickr.com/photos/47217767@N04/8424268758/" TargetMode="External"/><Relationship Id="rId5" Type="http://schemas.openxmlformats.org/officeDocument/2006/relationships/image" Target="../media/image2.jpg"/><Relationship Id="rId10" Type="http://schemas.openxmlformats.org/officeDocument/2006/relationships/hyperlink" Target="https://proofmart.com/product/mercedes-benz-logo-png-hd-images-transparent-background-free-download/" TargetMode="External"/><Relationship Id="rId4" Type="http://schemas.openxmlformats.org/officeDocument/2006/relationships/hyperlink" Target="https://freepngimg.com/png/11314-car-transparent"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pngall.com/range-rover-png/download/46844"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freepngimg.com/png/60157-gold-car-m5-m4-bmw-m3"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hyperlink" Target="https://communityblog.fedoraproject.org/help-port-python-packages-to-python-3/"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freepngimg.com/png/31621-car-transparen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freepngimg.com/png/31611-ca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freepngimg.com/png/5944-mercedes-car-png-imag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creativecommons.org/licenses/by-nc/3.0/" TargetMode="External"/><Relationship Id="rId4" Type="http://schemas.openxmlformats.org/officeDocument/2006/relationships/hyperlink" Target="https://freepngimg.com/png/5940-mercedes-car-png-imag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www.freepngimg.com/png/22087-mercedes-front-photo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www.pngall.com/convertible-car-png/download/276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74350" y="527325"/>
            <a:ext cx="3708000" cy="291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lt2"/>
                </a:solidFill>
              </a:rPr>
              <a:t>AUTOMOBILE</a:t>
            </a:r>
            <a:br>
              <a:rPr lang="en" sz="4000" dirty="0">
                <a:solidFill>
                  <a:schemeClr val="lt2"/>
                </a:solidFill>
              </a:rPr>
            </a:br>
            <a:r>
              <a:rPr lang="en" sz="4000" dirty="0">
                <a:solidFill>
                  <a:schemeClr val="lt2"/>
                </a:solidFill>
              </a:rPr>
              <a:t>DEALER</a:t>
            </a:r>
            <a:br>
              <a:rPr lang="en" sz="4000" dirty="0">
                <a:solidFill>
                  <a:schemeClr val="lt2"/>
                </a:solidFill>
              </a:rPr>
            </a:br>
            <a:r>
              <a:rPr lang="en" sz="4000" dirty="0">
                <a:solidFill>
                  <a:schemeClr val="lt2"/>
                </a:solidFill>
              </a:rPr>
              <a:t>MANAGEMENT</a:t>
            </a:r>
            <a:br>
              <a:rPr lang="en" sz="4000" dirty="0">
                <a:solidFill>
                  <a:schemeClr val="lt2"/>
                </a:solidFill>
              </a:rPr>
            </a:br>
            <a:r>
              <a:rPr lang="en" sz="4000" dirty="0">
                <a:solidFill>
                  <a:schemeClr val="lt2"/>
                </a:solidFill>
              </a:rPr>
              <a:t>SYSTEM</a:t>
            </a:r>
            <a:endParaRPr sz="4000" dirty="0">
              <a:solidFill>
                <a:schemeClr val="lt2"/>
              </a:solidFill>
            </a:endParaRPr>
          </a:p>
        </p:txBody>
      </p:sp>
      <p:sp>
        <p:nvSpPr>
          <p:cNvPr id="160" name="Google Shape;160;p29"/>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lt2"/>
                </a:solidFill>
              </a:rPr>
              <a:t>SUMMER TRAINING</a:t>
            </a:r>
          </a:p>
          <a:p>
            <a:pPr marL="0" lvl="0" indent="0" algn="l" rtl="0">
              <a:spcBef>
                <a:spcPts val="0"/>
              </a:spcBef>
              <a:spcAft>
                <a:spcPts val="0"/>
              </a:spcAft>
              <a:buNone/>
            </a:pPr>
            <a:r>
              <a:rPr lang="en-IN" dirty="0">
                <a:solidFill>
                  <a:schemeClr val="lt2"/>
                </a:solidFill>
              </a:rPr>
              <a:t>INDEPENDENT MINI PROJECT</a:t>
            </a:r>
            <a:endParaRPr dirty="0">
              <a:solidFill>
                <a:schemeClr val="lt2"/>
              </a:solidFill>
            </a:endParaRPr>
          </a:p>
        </p:txBody>
      </p:sp>
      <p:pic>
        <p:nvPicPr>
          <p:cNvPr id="3" name="Picture 2">
            <a:extLst>
              <a:ext uri="{FF2B5EF4-FFF2-40B4-BE49-F238E27FC236}">
                <a16:creationId xmlns:a16="http://schemas.microsoft.com/office/drawing/2014/main" id="{74795324-B2B5-A73D-E3B0-3B364511B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16522" y="945980"/>
            <a:ext cx="6019919" cy="2915999"/>
          </a:xfrm>
          <a:prstGeom prst="rect">
            <a:avLst/>
          </a:prstGeom>
        </p:spPr>
      </p:pic>
      <p:pic>
        <p:nvPicPr>
          <p:cNvPr id="8" name="Picture 7">
            <a:extLst>
              <a:ext uri="{FF2B5EF4-FFF2-40B4-BE49-F238E27FC236}">
                <a16:creationId xmlns:a16="http://schemas.microsoft.com/office/drawing/2014/main" id="{F310ACFD-3794-A331-B35B-64F0E836A43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798583" y="57639"/>
            <a:ext cx="717898" cy="717898"/>
          </a:xfrm>
          <a:prstGeom prst="rect">
            <a:avLst/>
          </a:prstGeom>
        </p:spPr>
      </p:pic>
      <p:pic>
        <p:nvPicPr>
          <p:cNvPr id="11" name="Picture 10">
            <a:extLst>
              <a:ext uri="{FF2B5EF4-FFF2-40B4-BE49-F238E27FC236}">
                <a16:creationId xmlns:a16="http://schemas.microsoft.com/office/drawing/2014/main" id="{6A6F96C0-AFAE-0AC6-8742-27490528D13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974350" y="118312"/>
            <a:ext cx="596551" cy="596551"/>
          </a:xfrm>
          <a:prstGeom prst="rect">
            <a:avLst/>
          </a:prstGeom>
        </p:spPr>
      </p:pic>
      <p:pic>
        <p:nvPicPr>
          <p:cNvPr id="14" name="Picture 13">
            <a:extLst>
              <a:ext uri="{FF2B5EF4-FFF2-40B4-BE49-F238E27FC236}">
                <a16:creationId xmlns:a16="http://schemas.microsoft.com/office/drawing/2014/main" id="{AE18F71B-1FCB-4805-88C1-501906695F6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744163" y="147277"/>
            <a:ext cx="567586" cy="5675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8968-BB5C-45D1-BE4B-B66B1FC7DEE9}"/>
              </a:ext>
            </a:extLst>
          </p:cNvPr>
          <p:cNvSpPr>
            <a:spLocks noGrp="1"/>
          </p:cNvSpPr>
          <p:nvPr>
            <p:ph type="title"/>
          </p:nvPr>
        </p:nvSpPr>
        <p:spPr/>
        <p:txBody>
          <a:bodyPr/>
          <a:lstStyle/>
          <a:p>
            <a:r>
              <a:rPr lang="en-IN" dirty="0"/>
              <a:t>DESCRIPTION</a:t>
            </a:r>
          </a:p>
        </p:txBody>
      </p:sp>
      <p:sp>
        <p:nvSpPr>
          <p:cNvPr id="4" name="Google Shape;2331;p54">
            <a:extLst>
              <a:ext uri="{FF2B5EF4-FFF2-40B4-BE49-F238E27FC236}">
                <a16:creationId xmlns:a16="http://schemas.microsoft.com/office/drawing/2014/main" id="{4BFE2542-20C1-4F9D-B442-C4DD794A95C0}"/>
              </a:ext>
            </a:extLst>
          </p:cNvPr>
          <p:cNvSpPr txBox="1">
            <a:spLocks/>
          </p:cNvSpPr>
          <p:nvPr/>
        </p:nvSpPr>
        <p:spPr>
          <a:xfrm>
            <a:off x="430596" y="877874"/>
            <a:ext cx="4931818" cy="37871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lnSpc>
                <a:spcPct val="150000"/>
              </a:lnSpc>
              <a:buSzPts val="1400"/>
            </a:pPr>
            <a:r>
              <a:rPr lang="en-IN" dirty="0">
                <a:solidFill>
                  <a:schemeClr val="lt2"/>
                </a:solidFill>
                <a:latin typeface="DM Sans"/>
                <a:sym typeface="DM Sans"/>
              </a:rPr>
              <a:t>The project “Automobile Dealer Management System” deals with the real life scenarios and difficulties which are faced in day to day routine which ultimately aids and increases the productivity and efficiency of the dealership ensuring quality in terms of service to each and every customer. The automated system reduces the hassle of maintaining records, its manipulation and searching. The project is created using Python &amp; MySQL. </a:t>
            </a:r>
            <a:r>
              <a:rPr lang="en-US" dirty="0">
                <a:solidFill>
                  <a:schemeClr val="lt2"/>
                </a:solidFill>
                <a:latin typeface="DM Sans"/>
                <a:sym typeface="DM Sans"/>
              </a:rPr>
              <a:t>The system consists of various functions such as data entries, data display as well as data deletion of records of multiple tables which is stored under its database.</a:t>
            </a:r>
            <a:endParaRPr lang="en-IN" dirty="0">
              <a:solidFill>
                <a:schemeClr val="lt2"/>
              </a:solidFill>
              <a:latin typeface="DM Sans"/>
              <a:sym typeface="DM Sans"/>
            </a:endParaRPr>
          </a:p>
        </p:txBody>
      </p:sp>
      <p:pic>
        <p:nvPicPr>
          <p:cNvPr id="5" name="Picture 4">
            <a:extLst>
              <a:ext uri="{FF2B5EF4-FFF2-40B4-BE49-F238E27FC236}">
                <a16:creationId xmlns:a16="http://schemas.microsoft.com/office/drawing/2014/main" id="{E52AC256-A2BC-A1C2-A580-6FEC4B2488F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38963" y="877874"/>
            <a:ext cx="5538799" cy="4128361"/>
          </a:xfrm>
          <a:prstGeom prst="rect">
            <a:avLst/>
          </a:prstGeom>
        </p:spPr>
      </p:pic>
    </p:spTree>
    <p:extLst>
      <p:ext uri="{BB962C8B-B14F-4D97-AF65-F5344CB8AC3E}">
        <p14:creationId xmlns:p14="http://schemas.microsoft.com/office/powerpoint/2010/main" val="4236882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412739" y="1107857"/>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 OF PROGRAM</a:t>
            </a:r>
            <a:endParaRPr dirty="0"/>
          </a:p>
        </p:txBody>
      </p:sp>
      <p:sp>
        <p:nvSpPr>
          <p:cNvPr id="2088" name="Google Shape;2088;p51"/>
          <p:cNvSpPr txBox="1">
            <a:spLocks noGrp="1"/>
          </p:cNvSpPr>
          <p:nvPr>
            <p:ph type="title" idx="2"/>
          </p:nvPr>
        </p:nvSpPr>
        <p:spPr>
          <a:xfrm>
            <a:off x="412739" y="440156"/>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2090" name="Google Shape;2090;p51"/>
          <p:cNvSpPr/>
          <p:nvPr/>
        </p:nvSpPr>
        <p:spPr>
          <a:xfrm>
            <a:off x="5609977" y="792425"/>
            <a:ext cx="4095849" cy="3393679"/>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5374300" y="4790497"/>
            <a:ext cx="3540992" cy="181219"/>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Straight Connector 111">
            <a:extLst>
              <a:ext uri="{FF2B5EF4-FFF2-40B4-BE49-F238E27FC236}">
                <a16:creationId xmlns:a16="http://schemas.microsoft.com/office/drawing/2014/main" id="{ADE3167B-622C-4AF6-999E-AA05CB67DFA9}"/>
              </a:ext>
            </a:extLst>
          </p:cNvPr>
          <p:cNvCxnSpPr>
            <a:cxnSpLocks/>
          </p:cNvCxnSpPr>
          <p:nvPr/>
        </p:nvCxnSpPr>
        <p:spPr>
          <a:xfrm>
            <a:off x="511774" y="2654858"/>
            <a:ext cx="2819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5BE595C-A411-48A3-BE48-63A1BA3F7B3C}"/>
              </a:ext>
            </a:extLst>
          </p:cNvPr>
          <p:cNvCxnSpPr>
            <a:cxnSpLocks/>
          </p:cNvCxnSpPr>
          <p:nvPr/>
        </p:nvCxnSpPr>
        <p:spPr>
          <a:xfrm>
            <a:off x="511774" y="2857510"/>
            <a:ext cx="28194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16B5D2A-FD34-A85F-0BF3-00FCF3BAB69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10071" y="1817339"/>
            <a:ext cx="6310853" cy="33261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4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FLOW OF PROGRAM</a:t>
            </a:r>
            <a:endParaRPr dirty="0"/>
          </a:p>
        </p:txBody>
      </p:sp>
      <p:sp>
        <p:nvSpPr>
          <p:cNvPr id="1852" name="Google Shape;1852;p45"/>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SERVICE SELECTION AS PER REQUIREMENT FROM HOMEPAGE</a:t>
            </a:r>
            <a:endParaRPr dirty="0"/>
          </a:p>
        </p:txBody>
      </p:sp>
      <p:sp>
        <p:nvSpPr>
          <p:cNvPr id="1853" name="Google Shape;1853;p45"/>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STEP 2</a:t>
            </a:r>
            <a:endParaRPr dirty="0"/>
          </a:p>
        </p:txBody>
      </p:sp>
      <p:sp>
        <p:nvSpPr>
          <p:cNvPr id="1854" name="Google Shape;1854;p45"/>
          <p:cNvSpPr txBox="1">
            <a:spLocks noGrp="1"/>
          </p:cNvSpPr>
          <p:nvPr>
            <p:ph type="body" idx="3"/>
          </p:nvPr>
        </p:nvSpPr>
        <p:spPr>
          <a:xfrm>
            <a:off x="835225" y="1971203"/>
            <a:ext cx="2214000" cy="793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START</a:t>
            </a:r>
            <a:endParaRPr dirty="0"/>
          </a:p>
        </p:txBody>
      </p:sp>
      <p:sp>
        <p:nvSpPr>
          <p:cNvPr id="1855" name="Google Shape;1855;p45"/>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STEP 1</a:t>
            </a:r>
            <a:endParaRPr dirty="0"/>
          </a:p>
        </p:txBody>
      </p:sp>
      <p:sp>
        <p:nvSpPr>
          <p:cNvPr id="1856" name="Google Shape;1856;p45"/>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AS PER CHOSEN SERVICE, FUNCTION SELECTION</a:t>
            </a:r>
            <a:endParaRPr dirty="0"/>
          </a:p>
        </p:txBody>
      </p:sp>
      <p:sp>
        <p:nvSpPr>
          <p:cNvPr id="1857" name="Google Shape;1857;p45"/>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STEP 3</a:t>
            </a:r>
            <a:endParaRPr dirty="0"/>
          </a:p>
        </p:txBody>
      </p:sp>
      <p:sp>
        <p:nvSpPr>
          <p:cNvPr id="1858" name="Google Shape;1858;p45"/>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GENERATION OF OUTPUT</a:t>
            </a:r>
            <a:endParaRPr dirty="0"/>
          </a:p>
        </p:txBody>
      </p:sp>
      <p:sp>
        <p:nvSpPr>
          <p:cNvPr id="1859" name="Google Shape;1859;p45"/>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STEP 5</a:t>
            </a:r>
            <a:endParaRPr dirty="0"/>
          </a:p>
        </p:txBody>
      </p:sp>
      <p:sp>
        <p:nvSpPr>
          <p:cNvPr id="1860" name="Google Shape;1860;p45"/>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END OF PROGRAM OR CONTROL RETURNS TO THE START</a:t>
            </a:r>
            <a:endParaRPr dirty="0"/>
          </a:p>
        </p:txBody>
      </p:sp>
      <p:sp>
        <p:nvSpPr>
          <p:cNvPr id="1861" name="Google Shape;1861;p45"/>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STEP 6</a:t>
            </a:r>
            <a:endParaRPr dirty="0"/>
          </a:p>
        </p:txBody>
      </p:sp>
      <p:sp>
        <p:nvSpPr>
          <p:cNvPr id="1862" name="Google Shape;1862;p45"/>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INJECTION/FETCHING/ DELETION  OF DATA INTO/FROM THE DATABASE</a:t>
            </a:r>
            <a:endParaRPr dirty="0"/>
          </a:p>
        </p:txBody>
      </p:sp>
      <p:sp>
        <p:nvSpPr>
          <p:cNvPr id="1863" name="Google Shape;1863;p45"/>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STEP 4</a:t>
            </a:r>
            <a:endParaRPr dirty="0"/>
          </a:p>
        </p:txBody>
      </p:sp>
      <p:cxnSp>
        <p:nvCxnSpPr>
          <p:cNvPr id="1864" name="Google Shape;1864;p45"/>
          <p:cNvCxnSpPr/>
          <p:nvPr/>
        </p:nvCxnSpPr>
        <p:spPr>
          <a:xfrm>
            <a:off x="902250" y="3019250"/>
            <a:ext cx="7339500" cy="0"/>
          </a:xfrm>
          <a:prstGeom prst="straightConnector1">
            <a:avLst/>
          </a:prstGeom>
          <a:noFill/>
          <a:ln w="19050" cap="flat" cmpd="sng">
            <a:solidFill>
              <a:schemeClr val="lt1"/>
            </a:solidFill>
            <a:prstDash val="solid"/>
            <a:round/>
            <a:headEnd type="oval" w="med" len="med"/>
            <a:tailEnd type="oval" w="med" len="med"/>
          </a:ln>
        </p:spPr>
      </p:cxnSp>
      <p:sp>
        <p:nvSpPr>
          <p:cNvPr id="2" name="Arrow: Right 1">
            <a:extLst>
              <a:ext uri="{FF2B5EF4-FFF2-40B4-BE49-F238E27FC236}">
                <a16:creationId xmlns:a16="http://schemas.microsoft.com/office/drawing/2014/main" id="{1D2F327D-582B-4D40-84AB-68A8BE10F569}"/>
              </a:ext>
            </a:extLst>
          </p:cNvPr>
          <p:cNvSpPr/>
          <p:nvPr/>
        </p:nvSpPr>
        <p:spPr>
          <a:xfrm>
            <a:off x="2902773" y="1664564"/>
            <a:ext cx="541020" cy="1537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18F9813-0E37-4C43-BBFF-AB808F771095}"/>
              </a:ext>
            </a:extLst>
          </p:cNvPr>
          <p:cNvSpPr/>
          <p:nvPr/>
        </p:nvSpPr>
        <p:spPr>
          <a:xfrm>
            <a:off x="5646863" y="1664564"/>
            <a:ext cx="541020" cy="1537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3FF92016-0C8F-4F9A-928C-93B02EE02504}"/>
              </a:ext>
            </a:extLst>
          </p:cNvPr>
          <p:cNvSpPr/>
          <p:nvPr/>
        </p:nvSpPr>
        <p:spPr>
          <a:xfrm rot="5400000">
            <a:off x="6970464" y="2962375"/>
            <a:ext cx="451767" cy="1646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CCEDCF10-60B4-4C3A-A5FB-8ACE861FCA0D}"/>
              </a:ext>
            </a:extLst>
          </p:cNvPr>
          <p:cNvSpPr/>
          <p:nvPr/>
        </p:nvSpPr>
        <p:spPr>
          <a:xfrm rot="10800000">
            <a:off x="5616378" y="3651993"/>
            <a:ext cx="541020" cy="1537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181BF9-EC81-4D8B-A26B-60AD93E0EAC4}"/>
              </a:ext>
            </a:extLst>
          </p:cNvPr>
          <p:cNvSpPr/>
          <p:nvPr/>
        </p:nvSpPr>
        <p:spPr>
          <a:xfrm rot="10800000">
            <a:off x="2902773" y="3651993"/>
            <a:ext cx="541020" cy="1537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LANGUAGES</a:t>
            </a:r>
            <a:br>
              <a:rPr lang="en" dirty="0"/>
            </a:br>
            <a:r>
              <a:rPr lang="en" dirty="0"/>
              <a:t>USED</a:t>
            </a:r>
            <a:endParaRPr dirty="0"/>
          </a:p>
        </p:txBody>
      </p:sp>
      <p:sp>
        <p:nvSpPr>
          <p:cNvPr id="2686" name="Google Shape;2686;p56"/>
          <p:cNvSpPr txBox="1">
            <a:spLocks noGrp="1"/>
          </p:cNvSpPr>
          <p:nvPr>
            <p:ph type="title" idx="2"/>
          </p:nvPr>
        </p:nvSpPr>
        <p:spPr>
          <a:xfrm>
            <a:off x="5597951" y="79242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a:t>
            </a:r>
            <a:endParaRPr dirty="0"/>
          </a:p>
        </p:txBody>
      </p:sp>
      <p:sp>
        <p:nvSpPr>
          <p:cNvPr id="2688" name="Google Shape;2688;p56"/>
          <p:cNvSpPr/>
          <p:nvPr/>
        </p:nvSpPr>
        <p:spPr>
          <a:xfrm>
            <a:off x="85920" y="792425"/>
            <a:ext cx="4551030" cy="4076289"/>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85920" y="792425"/>
            <a:ext cx="4551030" cy="4076289"/>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6"/>
          <p:cNvSpPr/>
          <p:nvPr/>
        </p:nvSpPr>
        <p:spPr>
          <a:xfrm>
            <a:off x="676574" y="1372340"/>
            <a:ext cx="2200672" cy="3136515"/>
          </a:xfrm>
          <a:custGeom>
            <a:avLst/>
            <a:gdLst/>
            <a:ahLst/>
            <a:cxnLst/>
            <a:rect l="l" t="t" r="r" b="b"/>
            <a:pathLst>
              <a:path w="113116" h="161219" extrusionOk="0">
                <a:moveTo>
                  <a:pt x="78550" y="0"/>
                </a:moveTo>
                <a:cubicBezTo>
                  <a:pt x="78458" y="0"/>
                  <a:pt x="78366" y="4"/>
                  <a:pt x="78274" y="11"/>
                </a:cubicBezTo>
                <a:lnTo>
                  <a:pt x="8064" y="5438"/>
                </a:lnTo>
                <a:cubicBezTo>
                  <a:pt x="1" y="5825"/>
                  <a:pt x="908" y="9992"/>
                  <a:pt x="1360" y="12210"/>
                </a:cubicBezTo>
                <a:lnTo>
                  <a:pt x="30887" y="157493"/>
                </a:lnTo>
                <a:cubicBezTo>
                  <a:pt x="31318" y="159608"/>
                  <a:pt x="33143" y="161219"/>
                  <a:pt x="35045" y="161219"/>
                </a:cubicBezTo>
                <a:cubicBezTo>
                  <a:pt x="35137" y="161219"/>
                  <a:pt x="35229" y="161215"/>
                  <a:pt x="35321" y="161207"/>
                </a:cubicBezTo>
                <a:lnTo>
                  <a:pt x="104739" y="155459"/>
                </a:lnTo>
                <a:cubicBezTo>
                  <a:pt x="110932" y="155304"/>
                  <a:pt x="113116" y="151207"/>
                  <a:pt x="112681" y="149253"/>
                </a:cubicBezTo>
                <a:lnTo>
                  <a:pt x="82707" y="3726"/>
                </a:lnTo>
                <a:cubicBezTo>
                  <a:pt x="82277" y="1611"/>
                  <a:pt x="80451" y="0"/>
                  <a:pt x="78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6"/>
          <p:cNvSpPr/>
          <p:nvPr/>
        </p:nvSpPr>
        <p:spPr>
          <a:xfrm>
            <a:off x="684686" y="1366775"/>
            <a:ext cx="2193901" cy="3147644"/>
          </a:xfrm>
          <a:custGeom>
            <a:avLst/>
            <a:gdLst/>
            <a:ahLst/>
            <a:cxnLst/>
            <a:rect l="l" t="t" r="r" b="b"/>
            <a:pathLst>
              <a:path w="112768" h="161791" extrusionOk="0">
                <a:moveTo>
                  <a:pt x="78132" y="571"/>
                </a:moveTo>
                <a:cubicBezTo>
                  <a:pt x="79901" y="571"/>
                  <a:pt x="81607" y="2086"/>
                  <a:pt x="82010" y="4071"/>
                </a:cubicBezTo>
                <a:lnTo>
                  <a:pt x="111985" y="149601"/>
                </a:lnTo>
                <a:cubicBezTo>
                  <a:pt x="112173" y="150440"/>
                  <a:pt x="111796" y="151618"/>
                  <a:pt x="111026" y="152603"/>
                </a:cubicBezTo>
                <a:cubicBezTo>
                  <a:pt x="110226" y="153627"/>
                  <a:pt x="108290" y="155360"/>
                  <a:pt x="104314" y="155461"/>
                </a:cubicBezTo>
                <a:cubicBezTo>
                  <a:pt x="104308" y="155461"/>
                  <a:pt x="104304" y="155461"/>
                  <a:pt x="104298" y="155462"/>
                </a:cubicBezTo>
                <a:lnTo>
                  <a:pt x="34881" y="161210"/>
                </a:lnTo>
                <a:cubicBezTo>
                  <a:pt x="34801" y="161216"/>
                  <a:pt x="34721" y="161219"/>
                  <a:pt x="34641" y="161219"/>
                </a:cubicBezTo>
                <a:cubicBezTo>
                  <a:pt x="32861" y="161219"/>
                  <a:pt x="31154" y="159709"/>
                  <a:pt x="30750" y="157723"/>
                </a:cubicBezTo>
                <a:lnTo>
                  <a:pt x="1211" y="12390"/>
                </a:lnTo>
                <a:cubicBezTo>
                  <a:pt x="957" y="11144"/>
                  <a:pt x="610" y="9435"/>
                  <a:pt x="1652" y="8096"/>
                </a:cubicBezTo>
                <a:cubicBezTo>
                  <a:pt x="2617" y="6856"/>
                  <a:pt x="4638" y="6154"/>
                  <a:pt x="7668" y="6008"/>
                </a:cubicBezTo>
                <a:lnTo>
                  <a:pt x="77879" y="581"/>
                </a:lnTo>
                <a:cubicBezTo>
                  <a:pt x="77963" y="574"/>
                  <a:pt x="78047" y="571"/>
                  <a:pt x="78132" y="571"/>
                </a:cubicBezTo>
                <a:close/>
                <a:moveTo>
                  <a:pt x="78127" y="0"/>
                </a:moveTo>
                <a:cubicBezTo>
                  <a:pt x="78029" y="0"/>
                  <a:pt x="77932" y="4"/>
                  <a:pt x="77834" y="12"/>
                </a:cubicBezTo>
                <a:lnTo>
                  <a:pt x="7632" y="5438"/>
                </a:lnTo>
                <a:cubicBezTo>
                  <a:pt x="4392" y="5594"/>
                  <a:pt x="2288" y="6349"/>
                  <a:pt x="1202" y="7746"/>
                </a:cubicBezTo>
                <a:cubicBezTo>
                  <a:pt x="0" y="9292"/>
                  <a:pt x="393" y="11225"/>
                  <a:pt x="663" y="12552"/>
                </a:cubicBezTo>
                <a:lnTo>
                  <a:pt x="30191" y="157836"/>
                </a:lnTo>
                <a:cubicBezTo>
                  <a:pt x="30647" y="160077"/>
                  <a:pt x="32601" y="161790"/>
                  <a:pt x="34632" y="161790"/>
                </a:cubicBezTo>
                <a:cubicBezTo>
                  <a:pt x="34731" y="161790"/>
                  <a:pt x="34830" y="161786"/>
                  <a:pt x="34928" y="161777"/>
                </a:cubicBezTo>
                <a:lnTo>
                  <a:pt x="104337" y="156029"/>
                </a:lnTo>
                <a:cubicBezTo>
                  <a:pt x="108541" y="155921"/>
                  <a:pt x="110614" y="154056"/>
                  <a:pt x="111475" y="152953"/>
                </a:cubicBezTo>
                <a:cubicBezTo>
                  <a:pt x="112359" y="151822"/>
                  <a:pt x="112768" y="150490"/>
                  <a:pt x="112543" y="149481"/>
                </a:cubicBezTo>
                <a:lnTo>
                  <a:pt x="82569" y="3954"/>
                </a:lnTo>
                <a:cubicBezTo>
                  <a:pt x="82113" y="1712"/>
                  <a:pt x="80159" y="0"/>
                  <a:pt x="78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6"/>
          <p:cNvSpPr/>
          <p:nvPr/>
        </p:nvSpPr>
        <p:spPr>
          <a:xfrm>
            <a:off x="797662" y="1362165"/>
            <a:ext cx="2083319" cy="3094979"/>
          </a:xfrm>
          <a:custGeom>
            <a:avLst/>
            <a:gdLst/>
            <a:ahLst/>
            <a:cxnLst/>
            <a:rect l="l" t="t" r="r" b="b"/>
            <a:pathLst>
              <a:path w="107084" h="159084" extrusionOk="0">
                <a:moveTo>
                  <a:pt x="72947" y="1"/>
                </a:moveTo>
                <a:cubicBezTo>
                  <a:pt x="72855" y="1"/>
                  <a:pt x="72763" y="4"/>
                  <a:pt x="72670" y="12"/>
                </a:cubicBezTo>
                <a:lnTo>
                  <a:pt x="3253" y="5760"/>
                </a:lnTo>
                <a:cubicBezTo>
                  <a:pt x="1255" y="5926"/>
                  <a:pt x="0" y="7857"/>
                  <a:pt x="452" y="10075"/>
                </a:cubicBezTo>
                <a:lnTo>
                  <a:pt x="29980" y="155357"/>
                </a:lnTo>
                <a:cubicBezTo>
                  <a:pt x="30410" y="157473"/>
                  <a:pt x="32236" y="159084"/>
                  <a:pt x="34137" y="159084"/>
                </a:cubicBezTo>
                <a:cubicBezTo>
                  <a:pt x="34229" y="159084"/>
                  <a:pt x="34321" y="159080"/>
                  <a:pt x="34413" y="159073"/>
                </a:cubicBezTo>
                <a:lnTo>
                  <a:pt x="103831" y="153324"/>
                </a:lnTo>
                <a:cubicBezTo>
                  <a:pt x="105830" y="153158"/>
                  <a:pt x="107084" y="151227"/>
                  <a:pt x="106632" y="149010"/>
                </a:cubicBezTo>
                <a:lnTo>
                  <a:pt x="77105" y="3726"/>
                </a:lnTo>
                <a:cubicBezTo>
                  <a:pt x="76674" y="1612"/>
                  <a:pt x="74849" y="1"/>
                  <a:pt x="72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6"/>
          <p:cNvSpPr/>
          <p:nvPr/>
        </p:nvSpPr>
        <p:spPr>
          <a:xfrm>
            <a:off x="796144" y="1356600"/>
            <a:ext cx="2086335" cy="3106088"/>
          </a:xfrm>
          <a:custGeom>
            <a:avLst/>
            <a:gdLst/>
            <a:ahLst/>
            <a:cxnLst/>
            <a:rect l="l" t="t" r="r" b="b"/>
            <a:pathLst>
              <a:path w="107239" h="159655" extrusionOk="0">
                <a:moveTo>
                  <a:pt x="73025" y="571"/>
                </a:moveTo>
                <a:cubicBezTo>
                  <a:pt x="74794" y="571"/>
                  <a:pt x="76500" y="2087"/>
                  <a:pt x="76904" y="4070"/>
                </a:cubicBezTo>
                <a:lnTo>
                  <a:pt x="106431" y="149353"/>
                </a:lnTo>
                <a:cubicBezTo>
                  <a:pt x="106649" y="150421"/>
                  <a:pt x="106446" y="151471"/>
                  <a:pt x="105874" y="152232"/>
                </a:cubicBezTo>
                <a:cubicBezTo>
                  <a:pt x="105394" y="152871"/>
                  <a:pt x="104688" y="153259"/>
                  <a:pt x="103885" y="153327"/>
                </a:cubicBezTo>
                <a:lnTo>
                  <a:pt x="34468" y="159075"/>
                </a:lnTo>
                <a:cubicBezTo>
                  <a:pt x="34384" y="159082"/>
                  <a:pt x="34300" y="159085"/>
                  <a:pt x="34217" y="159085"/>
                </a:cubicBezTo>
                <a:cubicBezTo>
                  <a:pt x="32448" y="159085"/>
                  <a:pt x="30740" y="157570"/>
                  <a:pt x="30337" y="155588"/>
                </a:cubicBezTo>
                <a:lnTo>
                  <a:pt x="808" y="10304"/>
                </a:lnTo>
                <a:cubicBezTo>
                  <a:pt x="592" y="9236"/>
                  <a:pt x="795" y="8187"/>
                  <a:pt x="1366" y="7425"/>
                </a:cubicBezTo>
                <a:cubicBezTo>
                  <a:pt x="1846" y="6785"/>
                  <a:pt x="2552" y="6397"/>
                  <a:pt x="3356" y="6330"/>
                </a:cubicBezTo>
                <a:lnTo>
                  <a:pt x="72772" y="581"/>
                </a:lnTo>
                <a:cubicBezTo>
                  <a:pt x="72856" y="574"/>
                  <a:pt x="72940" y="571"/>
                  <a:pt x="73025" y="571"/>
                </a:cubicBezTo>
                <a:close/>
                <a:moveTo>
                  <a:pt x="73027" y="1"/>
                </a:moveTo>
                <a:cubicBezTo>
                  <a:pt x="72926" y="1"/>
                  <a:pt x="72825" y="5"/>
                  <a:pt x="72725" y="14"/>
                </a:cubicBezTo>
                <a:lnTo>
                  <a:pt x="3307" y="5763"/>
                </a:lnTo>
                <a:cubicBezTo>
                  <a:pt x="2341" y="5843"/>
                  <a:pt x="1489" y="6311"/>
                  <a:pt x="910" y="7083"/>
                </a:cubicBezTo>
                <a:cubicBezTo>
                  <a:pt x="241" y="7974"/>
                  <a:pt x="0" y="9190"/>
                  <a:pt x="250" y="10417"/>
                </a:cubicBezTo>
                <a:lnTo>
                  <a:pt x="29779" y="155701"/>
                </a:lnTo>
                <a:cubicBezTo>
                  <a:pt x="30234" y="157942"/>
                  <a:pt x="32189" y="159654"/>
                  <a:pt x="34220" y="159654"/>
                </a:cubicBezTo>
                <a:cubicBezTo>
                  <a:pt x="34230" y="159654"/>
                  <a:pt x="34240" y="159654"/>
                  <a:pt x="34250" y="159654"/>
                </a:cubicBezTo>
                <a:cubicBezTo>
                  <a:pt x="34339" y="159654"/>
                  <a:pt x="34427" y="159650"/>
                  <a:pt x="34515" y="159643"/>
                </a:cubicBezTo>
                <a:lnTo>
                  <a:pt x="103931" y="153894"/>
                </a:lnTo>
                <a:cubicBezTo>
                  <a:pt x="104899" y="153815"/>
                  <a:pt x="105751" y="153345"/>
                  <a:pt x="106329" y="152574"/>
                </a:cubicBezTo>
                <a:cubicBezTo>
                  <a:pt x="106998" y="151683"/>
                  <a:pt x="107238" y="150467"/>
                  <a:pt x="106990" y="149239"/>
                </a:cubicBezTo>
                <a:lnTo>
                  <a:pt x="77462" y="3956"/>
                </a:lnTo>
                <a:cubicBezTo>
                  <a:pt x="77007" y="1716"/>
                  <a:pt x="75053" y="1"/>
                  <a:pt x="73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6"/>
          <p:cNvSpPr/>
          <p:nvPr/>
        </p:nvSpPr>
        <p:spPr>
          <a:xfrm>
            <a:off x="1464151" y="1545606"/>
            <a:ext cx="228499" cy="57781"/>
          </a:xfrm>
          <a:custGeom>
            <a:avLst/>
            <a:gdLst/>
            <a:ahLst/>
            <a:cxnLst/>
            <a:rect l="l" t="t" r="r" b="b"/>
            <a:pathLst>
              <a:path w="11745" h="2970" extrusionOk="0">
                <a:moveTo>
                  <a:pt x="10499" y="1"/>
                </a:moveTo>
                <a:cubicBezTo>
                  <a:pt x="10474" y="1"/>
                  <a:pt x="10449" y="2"/>
                  <a:pt x="10424" y="4"/>
                </a:cubicBezTo>
                <a:lnTo>
                  <a:pt x="881" y="794"/>
                </a:lnTo>
                <a:cubicBezTo>
                  <a:pt x="340" y="839"/>
                  <a:pt x="1" y="1361"/>
                  <a:pt x="123" y="1961"/>
                </a:cubicBezTo>
                <a:cubicBezTo>
                  <a:pt x="239" y="2534"/>
                  <a:pt x="734" y="2969"/>
                  <a:pt x="1249" y="2969"/>
                </a:cubicBezTo>
                <a:cubicBezTo>
                  <a:pt x="1273" y="2969"/>
                  <a:pt x="1298" y="2968"/>
                  <a:pt x="1322" y="2966"/>
                </a:cubicBezTo>
                <a:lnTo>
                  <a:pt x="10865" y="2176"/>
                </a:lnTo>
                <a:cubicBezTo>
                  <a:pt x="11404" y="2131"/>
                  <a:pt x="11744" y="1609"/>
                  <a:pt x="11622" y="1009"/>
                </a:cubicBezTo>
                <a:cubicBezTo>
                  <a:pt x="11506" y="437"/>
                  <a:pt x="11013" y="1"/>
                  <a:pt x="10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6"/>
          <p:cNvSpPr/>
          <p:nvPr/>
        </p:nvSpPr>
        <p:spPr>
          <a:xfrm>
            <a:off x="921512" y="1544964"/>
            <a:ext cx="1818147" cy="2643389"/>
          </a:xfrm>
          <a:custGeom>
            <a:avLst/>
            <a:gdLst/>
            <a:ahLst/>
            <a:cxnLst/>
            <a:rect l="l" t="t" r="r" b="b"/>
            <a:pathLst>
              <a:path w="93454" h="135872" extrusionOk="0">
                <a:moveTo>
                  <a:pt x="66965" y="1"/>
                </a:moveTo>
                <a:lnTo>
                  <a:pt x="51790" y="1257"/>
                </a:lnTo>
                <a:lnTo>
                  <a:pt x="50497" y="2964"/>
                </a:lnTo>
                <a:cubicBezTo>
                  <a:pt x="49988" y="3636"/>
                  <a:pt x="49242" y="4043"/>
                  <a:pt x="48396" y="4114"/>
                </a:cubicBezTo>
                <a:lnTo>
                  <a:pt x="20393" y="6434"/>
                </a:lnTo>
                <a:cubicBezTo>
                  <a:pt x="20307" y="6441"/>
                  <a:pt x="20220" y="6444"/>
                  <a:pt x="20134" y="6444"/>
                </a:cubicBezTo>
                <a:cubicBezTo>
                  <a:pt x="19403" y="6444"/>
                  <a:pt x="18654" y="6195"/>
                  <a:pt x="17992" y="5728"/>
                </a:cubicBezTo>
                <a:lnTo>
                  <a:pt x="15873" y="4232"/>
                </a:lnTo>
                <a:lnTo>
                  <a:pt x="1" y="5546"/>
                </a:lnTo>
                <a:lnTo>
                  <a:pt x="26489" y="135871"/>
                </a:lnTo>
                <a:lnTo>
                  <a:pt x="93454" y="130325"/>
                </a:lnTo>
                <a:lnTo>
                  <a:pt x="6696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6"/>
          <p:cNvSpPr/>
          <p:nvPr/>
        </p:nvSpPr>
        <p:spPr>
          <a:xfrm>
            <a:off x="915403" y="1539419"/>
            <a:ext cx="1830365" cy="2654459"/>
          </a:xfrm>
          <a:custGeom>
            <a:avLst/>
            <a:gdLst/>
            <a:ahLst/>
            <a:cxnLst/>
            <a:rect l="l" t="t" r="r" b="b"/>
            <a:pathLst>
              <a:path w="94082" h="136441" extrusionOk="0">
                <a:moveTo>
                  <a:pt x="67051" y="590"/>
                </a:moveTo>
                <a:lnTo>
                  <a:pt x="93425" y="130353"/>
                </a:lnTo>
                <a:lnTo>
                  <a:pt x="27031" y="135851"/>
                </a:lnTo>
                <a:lnTo>
                  <a:pt x="658" y="6088"/>
                </a:lnTo>
                <a:lnTo>
                  <a:pt x="16108" y="4809"/>
                </a:lnTo>
                <a:lnTo>
                  <a:pt x="18143" y="6246"/>
                </a:lnTo>
                <a:cubicBezTo>
                  <a:pt x="18849" y="6746"/>
                  <a:pt x="19659" y="7014"/>
                  <a:pt x="20444" y="7014"/>
                </a:cubicBezTo>
                <a:cubicBezTo>
                  <a:pt x="20540" y="7014"/>
                  <a:pt x="20635" y="7010"/>
                  <a:pt x="20731" y="7002"/>
                </a:cubicBezTo>
                <a:lnTo>
                  <a:pt x="48735" y="4683"/>
                </a:lnTo>
                <a:cubicBezTo>
                  <a:pt x="49662" y="4606"/>
                  <a:pt x="50480" y="4158"/>
                  <a:pt x="51039" y="3421"/>
                </a:cubicBezTo>
                <a:lnTo>
                  <a:pt x="52255" y="1815"/>
                </a:lnTo>
                <a:lnTo>
                  <a:pt x="67051" y="590"/>
                </a:lnTo>
                <a:close/>
                <a:moveTo>
                  <a:pt x="67277" y="0"/>
                </a:moveTo>
                <a:cubicBezTo>
                  <a:pt x="67270" y="0"/>
                  <a:pt x="67263" y="1"/>
                  <a:pt x="67256" y="1"/>
                </a:cubicBezTo>
                <a:lnTo>
                  <a:pt x="52083" y="1258"/>
                </a:lnTo>
                <a:cubicBezTo>
                  <a:pt x="52003" y="1265"/>
                  <a:pt x="51928" y="1306"/>
                  <a:pt x="51880" y="1370"/>
                </a:cubicBezTo>
                <a:lnTo>
                  <a:pt x="50585" y="3077"/>
                </a:lnTo>
                <a:cubicBezTo>
                  <a:pt x="50126" y="3683"/>
                  <a:pt x="49453" y="4052"/>
                  <a:pt x="48689" y="4115"/>
                </a:cubicBezTo>
                <a:lnTo>
                  <a:pt x="20684" y="6434"/>
                </a:lnTo>
                <a:cubicBezTo>
                  <a:pt x="20607" y="6441"/>
                  <a:pt x="20530" y="6444"/>
                  <a:pt x="20452" y="6444"/>
                </a:cubicBezTo>
                <a:cubicBezTo>
                  <a:pt x="19781" y="6444"/>
                  <a:pt x="19085" y="6214"/>
                  <a:pt x="18472" y="5780"/>
                </a:cubicBezTo>
                <a:lnTo>
                  <a:pt x="16351" y="4283"/>
                </a:lnTo>
                <a:cubicBezTo>
                  <a:pt x="16303" y="4249"/>
                  <a:pt x="16245" y="4231"/>
                  <a:pt x="16187" y="4231"/>
                </a:cubicBezTo>
                <a:cubicBezTo>
                  <a:pt x="16179" y="4231"/>
                  <a:pt x="16171" y="4232"/>
                  <a:pt x="16163" y="4232"/>
                </a:cubicBezTo>
                <a:lnTo>
                  <a:pt x="291" y="5547"/>
                </a:lnTo>
                <a:cubicBezTo>
                  <a:pt x="121" y="5561"/>
                  <a:pt x="1" y="5720"/>
                  <a:pt x="35" y="5888"/>
                </a:cubicBezTo>
                <a:lnTo>
                  <a:pt x="26524" y="136213"/>
                </a:lnTo>
                <a:cubicBezTo>
                  <a:pt x="26550" y="136345"/>
                  <a:pt x="26667" y="136440"/>
                  <a:pt x="26801" y="136440"/>
                </a:cubicBezTo>
                <a:cubicBezTo>
                  <a:pt x="26809" y="136440"/>
                  <a:pt x="26818" y="136440"/>
                  <a:pt x="26826" y="136439"/>
                </a:cubicBezTo>
                <a:lnTo>
                  <a:pt x="93791" y="130894"/>
                </a:lnTo>
                <a:cubicBezTo>
                  <a:pt x="93962" y="130880"/>
                  <a:pt x="94081" y="130721"/>
                  <a:pt x="94048" y="130554"/>
                </a:cubicBezTo>
                <a:lnTo>
                  <a:pt x="67560" y="229"/>
                </a:lnTo>
                <a:cubicBezTo>
                  <a:pt x="67531" y="95"/>
                  <a:pt x="67413" y="0"/>
                  <a:pt x="67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2082820" y="4178567"/>
            <a:ext cx="66633" cy="65933"/>
          </a:xfrm>
          <a:custGeom>
            <a:avLst/>
            <a:gdLst/>
            <a:ahLst/>
            <a:cxnLst/>
            <a:rect l="l" t="t" r="r" b="b"/>
            <a:pathLst>
              <a:path w="3425" h="3389" extrusionOk="0">
                <a:moveTo>
                  <a:pt x="1484" y="1"/>
                </a:moveTo>
                <a:cubicBezTo>
                  <a:pt x="1445" y="1"/>
                  <a:pt x="1407" y="2"/>
                  <a:pt x="1369" y="5"/>
                </a:cubicBezTo>
                <a:cubicBezTo>
                  <a:pt x="529" y="75"/>
                  <a:pt x="1" y="888"/>
                  <a:pt x="191" y="1820"/>
                </a:cubicBezTo>
                <a:cubicBezTo>
                  <a:pt x="372" y="2711"/>
                  <a:pt x="1140" y="3388"/>
                  <a:pt x="1940" y="3388"/>
                </a:cubicBezTo>
                <a:cubicBezTo>
                  <a:pt x="1979" y="3388"/>
                  <a:pt x="2017" y="3387"/>
                  <a:pt x="2056" y="3383"/>
                </a:cubicBezTo>
                <a:cubicBezTo>
                  <a:pt x="2897" y="3314"/>
                  <a:pt x="3424" y="2501"/>
                  <a:pt x="3234" y="1569"/>
                </a:cubicBezTo>
                <a:cubicBezTo>
                  <a:pt x="3053" y="679"/>
                  <a:pt x="2284" y="1"/>
                  <a:pt x="1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6"/>
          <p:cNvSpPr/>
          <p:nvPr/>
        </p:nvSpPr>
        <p:spPr>
          <a:xfrm>
            <a:off x="1080712" y="1957021"/>
            <a:ext cx="256728" cy="251242"/>
          </a:xfrm>
          <a:custGeom>
            <a:avLst/>
            <a:gdLst/>
            <a:ahLst/>
            <a:cxnLst/>
            <a:rect l="l" t="t" r="r" b="b"/>
            <a:pathLst>
              <a:path w="13196" h="12914" extrusionOk="0">
                <a:moveTo>
                  <a:pt x="9073" y="0"/>
                </a:moveTo>
                <a:cubicBezTo>
                  <a:pt x="9024" y="0"/>
                  <a:pt x="8974" y="2"/>
                  <a:pt x="8924" y="6"/>
                </a:cubicBezTo>
                <a:lnTo>
                  <a:pt x="1769" y="599"/>
                </a:lnTo>
                <a:cubicBezTo>
                  <a:pt x="683" y="689"/>
                  <a:pt x="0" y="1740"/>
                  <a:pt x="245" y="2946"/>
                </a:cubicBezTo>
                <a:lnTo>
                  <a:pt x="1859" y="10886"/>
                </a:lnTo>
                <a:cubicBezTo>
                  <a:pt x="2094" y="12038"/>
                  <a:pt x="3089" y="12914"/>
                  <a:pt x="4123" y="12914"/>
                </a:cubicBezTo>
                <a:cubicBezTo>
                  <a:pt x="4172" y="12914"/>
                  <a:pt x="4222" y="12912"/>
                  <a:pt x="4271" y="12908"/>
                </a:cubicBezTo>
                <a:lnTo>
                  <a:pt x="11427" y="12315"/>
                </a:lnTo>
                <a:cubicBezTo>
                  <a:pt x="12513" y="12225"/>
                  <a:pt x="13195" y="11174"/>
                  <a:pt x="12950" y="9969"/>
                </a:cubicBezTo>
                <a:lnTo>
                  <a:pt x="11336" y="2027"/>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6"/>
          <p:cNvSpPr/>
          <p:nvPr/>
        </p:nvSpPr>
        <p:spPr>
          <a:xfrm>
            <a:off x="1077269" y="1951476"/>
            <a:ext cx="263615" cy="262312"/>
          </a:xfrm>
          <a:custGeom>
            <a:avLst/>
            <a:gdLst/>
            <a:ahLst/>
            <a:cxnLst/>
            <a:rect l="l" t="t" r="r" b="b"/>
            <a:pathLst>
              <a:path w="13550" h="13483" extrusionOk="0">
                <a:moveTo>
                  <a:pt x="9253" y="570"/>
                </a:moveTo>
                <a:cubicBezTo>
                  <a:pt x="10154" y="570"/>
                  <a:pt x="11027" y="1350"/>
                  <a:pt x="11235" y="2369"/>
                </a:cubicBezTo>
                <a:lnTo>
                  <a:pt x="12848" y="10310"/>
                </a:lnTo>
                <a:cubicBezTo>
                  <a:pt x="12959" y="10855"/>
                  <a:pt x="12858" y="11388"/>
                  <a:pt x="12569" y="11773"/>
                </a:cubicBezTo>
                <a:cubicBezTo>
                  <a:pt x="12334" y="12089"/>
                  <a:pt x="11973" y="12286"/>
                  <a:pt x="11581" y="12316"/>
                </a:cubicBezTo>
                <a:lnTo>
                  <a:pt x="4425" y="12908"/>
                </a:lnTo>
                <a:cubicBezTo>
                  <a:pt x="4385" y="12911"/>
                  <a:pt x="4344" y="12913"/>
                  <a:pt x="4304" y="12913"/>
                </a:cubicBezTo>
                <a:cubicBezTo>
                  <a:pt x="3407" y="12913"/>
                  <a:pt x="2524" y="12136"/>
                  <a:pt x="2316" y="11115"/>
                </a:cubicBezTo>
                <a:lnTo>
                  <a:pt x="702" y="3175"/>
                </a:lnTo>
                <a:cubicBezTo>
                  <a:pt x="592" y="2629"/>
                  <a:pt x="694" y="2096"/>
                  <a:pt x="982" y="1712"/>
                </a:cubicBezTo>
                <a:cubicBezTo>
                  <a:pt x="1217" y="1396"/>
                  <a:pt x="1578" y="1197"/>
                  <a:pt x="1971" y="1168"/>
                </a:cubicBezTo>
                <a:lnTo>
                  <a:pt x="9126" y="576"/>
                </a:lnTo>
                <a:cubicBezTo>
                  <a:pt x="9168" y="572"/>
                  <a:pt x="9211" y="570"/>
                  <a:pt x="9253" y="570"/>
                </a:cubicBezTo>
                <a:close/>
                <a:moveTo>
                  <a:pt x="9247" y="1"/>
                </a:moveTo>
                <a:cubicBezTo>
                  <a:pt x="9191" y="1"/>
                  <a:pt x="9134" y="3"/>
                  <a:pt x="9078" y="8"/>
                </a:cubicBezTo>
                <a:lnTo>
                  <a:pt x="1922" y="600"/>
                </a:lnTo>
                <a:cubicBezTo>
                  <a:pt x="1360" y="647"/>
                  <a:pt x="864" y="920"/>
                  <a:pt x="526" y="1370"/>
                </a:cubicBezTo>
                <a:cubicBezTo>
                  <a:pt x="140" y="1884"/>
                  <a:pt x="0" y="2583"/>
                  <a:pt x="143" y="3288"/>
                </a:cubicBezTo>
                <a:lnTo>
                  <a:pt x="1757" y="11229"/>
                </a:lnTo>
                <a:cubicBezTo>
                  <a:pt x="2018" y="12506"/>
                  <a:pt x="3137" y="13483"/>
                  <a:pt x="4301" y="13483"/>
                </a:cubicBezTo>
                <a:cubicBezTo>
                  <a:pt x="4358" y="13483"/>
                  <a:pt x="4415" y="13480"/>
                  <a:pt x="4472" y="13476"/>
                </a:cubicBezTo>
                <a:lnTo>
                  <a:pt x="11626" y="12883"/>
                </a:lnTo>
                <a:cubicBezTo>
                  <a:pt x="12189" y="12837"/>
                  <a:pt x="12686" y="12564"/>
                  <a:pt x="13023" y="12114"/>
                </a:cubicBezTo>
                <a:cubicBezTo>
                  <a:pt x="13409" y="11600"/>
                  <a:pt x="13549" y="10900"/>
                  <a:pt x="13406" y="10196"/>
                </a:cubicBezTo>
                <a:lnTo>
                  <a:pt x="11792" y="2255"/>
                </a:lnTo>
                <a:cubicBezTo>
                  <a:pt x="11533" y="977"/>
                  <a:pt x="10416" y="1"/>
                  <a:pt x="9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6"/>
          <p:cNvSpPr/>
          <p:nvPr/>
        </p:nvSpPr>
        <p:spPr>
          <a:xfrm>
            <a:off x="1391681" y="1931282"/>
            <a:ext cx="256709" cy="251222"/>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2" y="12036"/>
                  <a:pt x="3086" y="12913"/>
                  <a:pt x="4121" y="12913"/>
                </a:cubicBezTo>
                <a:cubicBezTo>
                  <a:pt x="4171" y="12913"/>
                  <a:pt x="4221" y="12911"/>
                  <a:pt x="4271" y="12907"/>
                </a:cubicBezTo>
                <a:lnTo>
                  <a:pt x="11426" y="12314"/>
                </a:lnTo>
                <a:cubicBezTo>
                  <a:pt x="12513" y="12224"/>
                  <a:pt x="13195" y="11173"/>
                  <a:pt x="12950" y="9968"/>
                </a:cubicBezTo>
                <a:lnTo>
                  <a:pt x="11336" y="2027"/>
                </a:lnTo>
                <a:cubicBezTo>
                  <a:pt x="11102" y="877"/>
                  <a:pt x="10109"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6"/>
          <p:cNvSpPr/>
          <p:nvPr/>
        </p:nvSpPr>
        <p:spPr>
          <a:xfrm>
            <a:off x="1388218" y="1925737"/>
            <a:ext cx="263635" cy="262312"/>
          </a:xfrm>
          <a:custGeom>
            <a:avLst/>
            <a:gdLst/>
            <a:ahLst/>
            <a:cxnLst/>
            <a:rect l="l" t="t" r="r" b="b"/>
            <a:pathLst>
              <a:path w="13551" h="13483" extrusionOk="0">
                <a:moveTo>
                  <a:pt x="9253" y="569"/>
                </a:moveTo>
                <a:cubicBezTo>
                  <a:pt x="10155" y="569"/>
                  <a:pt x="11028" y="1349"/>
                  <a:pt x="11235" y="2368"/>
                </a:cubicBezTo>
                <a:lnTo>
                  <a:pt x="12848" y="10309"/>
                </a:lnTo>
                <a:cubicBezTo>
                  <a:pt x="12959" y="10854"/>
                  <a:pt x="12857" y="11387"/>
                  <a:pt x="12569" y="11771"/>
                </a:cubicBezTo>
                <a:cubicBezTo>
                  <a:pt x="12333" y="12087"/>
                  <a:pt x="11972" y="12285"/>
                  <a:pt x="11579" y="12315"/>
                </a:cubicBezTo>
                <a:lnTo>
                  <a:pt x="4424" y="12907"/>
                </a:lnTo>
                <a:cubicBezTo>
                  <a:pt x="4385" y="12910"/>
                  <a:pt x="4347" y="12912"/>
                  <a:pt x="4308" y="12912"/>
                </a:cubicBezTo>
                <a:cubicBezTo>
                  <a:pt x="3407" y="12912"/>
                  <a:pt x="2523" y="12138"/>
                  <a:pt x="2316" y="11114"/>
                </a:cubicBezTo>
                <a:lnTo>
                  <a:pt x="702" y="3173"/>
                </a:lnTo>
                <a:cubicBezTo>
                  <a:pt x="591" y="2628"/>
                  <a:pt x="693" y="2095"/>
                  <a:pt x="982" y="1711"/>
                </a:cubicBezTo>
                <a:cubicBezTo>
                  <a:pt x="1216" y="1395"/>
                  <a:pt x="1578" y="1197"/>
                  <a:pt x="1970" y="1167"/>
                </a:cubicBezTo>
                <a:lnTo>
                  <a:pt x="9126" y="575"/>
                </a:lnTo>
                <a:cubicBezTo>
                  <a:pt x="9168" y="571"/>
                  <a:pt x="9210" y="570"/>
                  <a:pt x="9253" y="570"/>
                </a:cubicBezTo>
                <a:lnTo>
                  <a:pt x="9253" y="569"/>
                </a:lnTo>
                <a:close/>
                <a:moveTo>
                  <a:pt x="9246" y="0"/>
                </a:moveTo>
                <a:cubicBezTo>
                  <a:pt x="9190" y="0"/>
                  <a:pt x="9134" y="2"/>
                  <a:pt x="9078" y="7"/>
                </a:cubicBezTo>
                <a:lnTo>
                  <a:pt x="1923" y="599"/>
                </a:lnTo>
                <a:cubicBezTo>
                  <a:pt x="1360" y="646"/>
                  <a:pt x="864" y="919"/>
                  <a:pt x="527" y="1369"/>
                </a:cubicBezTo>
                <a:cubicBezTo>
                  <a:pt x="141" y="1884"/>
                  <a:pt x="1" y="2582"/>
                  <a:pt x="144" y="3287"/>
                </a:cubicBezTo>
                <a:lnTo>
                  <a:pt x="1758" y="11228"/>
                </a:lnTo>
                <a:cubicBezTo>
                  <a:pt x="2018" y="12507"/>
                  <a:pt x="3137" y="13483"/>
                  <a:pt x="4301" y="13483"/>
                </a:cubicBezTo>
                <a:cubicBezTo>
                  <a:pt x="4358" y="13483"/>
                  <a:pt x="4415" y="13479"/>
                  <a:pt x="4472" y="13475"/>
                </a:cubicBezTo>
                <a:lnTo>
                  <a:pt x="11627" y="12882"/>
                </a:lnTo>
                <a:cubicBezTo>
                  <a:pt x="12191" y="12836"/>
                  <a:pt x="12687" y="12563"/>
                  <a:pt x="13024" y="12113"/>
                </a:cubicBezTo>
                <a:cubicBezTo>
                  <a:pt x="13410" y="11599"/>
                  <a:pt x="13550" y="10899"/>
                  <a:pt x="13407" y="10196"/>
                </a:cubicBezTo>
                <a:lnTo>
                  <a:pt x="11793" y="2255"/>
                </a:lnTo>
                <a:cubicBezTo>
                  <a:pt x="11532" y="976"/>
                  <a:pt x="10410" y="0"/>
                  <a:pt x="9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6"/>
          <p:cNvSpPr/>
          <p:nvPr/>
        </p:nvSpPr>
        <p:spPr>
          <a:xfrm>
            <a:off x="1702630" y="1905523"/>
            <a:ext cx="256728" cy="251222"/>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3" y="12036"/>
                  <a:pt x="3087" y="12913"/>
                  <a:pt x="4121" y="12913"/>
                </a:cubicBezTo>
                <a:cubicBezTo>
                  <a:pt x="4171" y="12913"/>
                  <a:pt x="4221" y="12911"/>
                  <a:pt x="4271" y="12907"/>
                </a:cubicBezTo>
                <a:lnTo>
                  <a:pt x="11426" y="12314"/>
                </a:lnTo>
                <a:cubicBezTo>
                  <a:pt x="12513" y="12224"/>
                  <a:pt x="13196" y="11173"/>
                  <a:pt x="12949" y="9968"/>
                </a:cubicBezTo>
                <a:lnTo>
                  <a:pt x="11336" y="2027"/>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6"/>
          <p:cNvSpPr/>
          <p:nvPr/>
        </p:nvSpPr>
        <p:spPr>
          <a:xfrm>
            <a:off x="1699187" y="1899979"/>
            <a:ext cx="263615" cy="262312"/>
          </a:xfrm>
          <a:custGeom>
            <a:avLst/>
            <a:gdLst/>
            <a:ahLst/>
            <a:cxnLst/>
            <a:rect l="l" t="t" r="r" b="b"/>
            <a:pathLst>
              <a:path w="13550" h="13483" extrusionOk="0">
                <a:moveTo>
                  <a:pt x="9253" y="570"/>
                </a:moveTo>
                <a:cubicBezTo>
                  <a:pt x="10155" y="570"/>
                  <a:pt x="11028" y="1349"/>
                  <a:pt x="11234" y="2369"/>
                </a:cubicBezTo>
                <a:lnTo>
                  <a:pt x="12849" y="10310"/>
                </a:lnTo>
                <a:cubicBezTo>
                  <a:pt x="12959" y="10855"/>
                  <a:pt x="12857" y="11387"/>
                  <a:pt x="12569" y="11772"/>
                </a:cubicBezTo>
                <a:cubicBezTo>
                  <a:pt x="12333" y="12088"/>
                  <a:pt x="11973" y="12287"/>
                  <a:pt x="11580" y="12316"/>
                </a:cubicBezTo>
                <a:lnTo>
                  <a:pt x="4425" y="12908"/>
                </a:lnTo>
                <a:cubicBezTo>
                  <a:pt x="4384" y="12912"/>
                  <a:pt x="4344" y="12913"/>
                  <a:pt x="4303" y="12913"/>
                </a:cubicBezTo>
                <a:cubicBezTo>
                  <a:pt x="3404" y="12913"/>
                  <a:pt x="2524" y="12136"/>
                  <a:pt x="2315" y="11115"/>
                </a:cubicBezTo>
                <a:lnTo>
                  <a:pt x="701" y="3174"/>
                </a:lnTo>
                <a:cubicBezTo>
                  <a:pt x="591" y="2628"/>
                  <a:pt x="692" y="2096"/>
                  <a:pt x="981" y="1711"/>
                </a:cubicBezTo>
                <a:cubicBezTo>
                  <a:pt x="1216" y="1395"/>
                  <a:pt x="1577" y="1197"/>
                  <a:pt x="1970" y="1167"/>
                </a:cubicBezTo>
                <a:lnTo>
                  <a:pt x="9125" y="575"/>
                </a:lnTo>
                <a:cubicBezTo>
                  <a:pt x="9167" y="571"/>
                  <a:pt x="9210" y="570"/>
                  <a:pt x="9253" y="570"/>
                </a:cubicBezTo>
                <a:close/>
                <a:moveTo>
                  <a:pt x="9238" y="1"/>
                </a:moveTo>
                <a:cubicBezTo>
                  <a:pt x="9185" y="1"/>
                  <a:pt x="9132" y="3"/>
                  <a:pt x="9078" y="7"/>
                </a:cubicBezTo>
                <a:lnTo>
                  <a:pt x="1923" y="600"/>
                </a:lnTo>
                <a:cubicBezTo>
                  <a:pt x="1359" y="647"/>
                  <a:pt x="863" y="920"/>
                  <a:pt x="525" y="1369"/>
                </a:cubicBezTo>
                <a:cubicBezTo>
                  <a:pt x="139" y="1884"/>
                  <a:pt x="0" y="2583"/>
                  <a:pt x="144" y="3287"/>
                </a:cubicBezTo>
                <a:lnTo>
                  <a:pt x="1758" y="11228"/>
                </a:lnTo>
                <a:cubicBezTo>
                  <a:pt x="2017" y="12507"/>
                  <a:pt x="3137" y="13483"/>
                  <a:pt x="4301" y="13483"/>
                </a:cubicBezTo>
                <a:cubicBezTo>
                  <a:pt x="4358" y="13483"/>
                  <a:pt x="4415" y="13481"/>
                  <a:pt x="4472" y="13475"/>
                </a:cubicBezTo>
                <a:lnTo>
                  <a:pt x="11628" y="12883"/>
                </a:lnTo>
                <a:cubicBezTo>
                  <a:pt x="12191" y="12836"/>
                  <a:pt x="12686" y="12563"/>
                  <a:pt x="13024" y="12113"/>
                </a:cubicBezTo>
                <a:cubicBezTo>
                  <a:pt x="13410" y="11599"/>
                  <a:pt x="13550" y="10899"/>
                  <a:pt x="13406" y="10195"/>
                </a:cubicBezTo>
                <a:lnTo>
                  <a:pt x="11792" y="2255"/>
                </a:lnTo>
                <a:cubicBezTo>
                  <a:pt x="11531" y="973"/>
                  <a:pt x="10414"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6"/>
          <p:cNvSpPr/>
          <p:nvPr/>
        </p:nvSpPr>
        <p:spPr>
          <a:xfrm>
            <a:off x="2013599" y="1879765"/>
            <a:ext cx="256728" cy="251242"/>
          </a:xfrm>
          <a:custGeom>
            <a:avLst/>
            <a:gdLst/>
            <a:ahLst/>
            <a:cxnLst/>
            <a:rect l="l" t="t" r="r" b="b"/>
            <a:pathLst>
              <a:path w="13196" h="12914" extrusionOk="0">
                <a:moveTo>
                  <a:pt x="9074" y="0"/>
                </a:moveTo>
                <a:cubicBezTo>
                  <a:pt x="9025" y="0"/>
                  <a:pt x="8974" y="2"/>
                  <a:pt x="8924" y="7"/>
                </a:cubicBezTo>
                <a:lnTo>
                  <a:pt x="1769" y="599"/>
                </a:lnTo>
                <a:cubicBezTo>
                  <a:pt x="682" y="689"/>
                  <a:pt x="0" y="1740"/>
                  <a:pt x="245" y="2946"/>
                </a:cubicBezTo>
                <a:lnTo>
                  <a:pt x="1859" y="10887"/>
                </a:lnTo>
                <a:cubicBezTo>
                  <a:pt x="2093" y="12037"/>
                  <a:pt x="3086" y="12913"/>
                  <a:pt x="4121" y="12913"/>
                </a:cubicBezTo>
                <a:cubicBezTo>
                  <a:pt x="4171" y="12913"/>
                  <a:pt x="4221" y="12911"/>
                  <a:pt x="4271" y="12907"/>
                </a:cubicBezTo>
                <a:lnTo>
                  <a:pt x="11425" y="12314"/>
                </a:lnTo>
                <a:cubicBezTo>
                  <a:pt x="12512" y="12224"/>
                  <a:pt x="13195" y="11174"/>
                  <a:pt x="12949" y="9968"/>
                </a:cubicBezTo>
                <a:lnTo>
                  <a:pt x="11335" y="2028"/>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6"/>
          <p:cNvSpPr/>
          <p:nvPr/>
        </p:nvSpPr>
        <p:spPr>
          <a:xfrm>
            <a:off x="2010156" y="1874220"/>
            <a:ext cx="263596" cy="262331"/>
          </a:xfrm>
          <a:custGeom>
            <a:avLst/>
            <a:gdLst/>
            <a:ahLst/>
            <a:cxnLst/>
            <a:rect l="l" t="t" r="r" b="b"/>
            <a:pathLst>
              <a:path w="13549" h="13484" extrusionOk="0">
                <a:moveTo>
                  <a:pt x="9253" y="569"/>
                </a:moveTo>
                <a:lnTo>
                  <a:pt x="9253" y="570"/>
                </a:lnTo>
                <a:cubicBezTo>
                  <a:pt x="10154" y="570"/>
                  <a:pt x="11027" y="1350"/>
                  <a:pt x="11233" y="2368"/>
                </a:cubicBezTo>
                <a:lnTo>
                  <a:pt x="12847" y="10309"/>
                </a:lnTo>
                <a:cubicBezTo>
                  <a:pt x="12958" y="10854"/>
                  <a:pt x="12856" y="11387"/>
                  <a:pt x="12567" y="11772"/>
                </a:cubicBezTo>
                <a:cubicBezTo>
                  <a:pt x="12333" y="12087"/>
                  <a:pt x="11972" y="12286"/>
                  <a:pt x="11579" y="12315"/>
                </a:cubicBezTo>
                <a:lnTo>
                  <a:pt x="4423" y="12907"/>
                </a:lnTo>
                <a:cubicBezTo>
                  <a:pt x="4383" y="12911"/>
                  <a:pt x="4343" y="12912"/>
                  <a:pt x="4303" y="12912"/>
                </a:cubicBezTo>
                <a:cubicBezTo>
                  <a:pt x="3403" y="12912"/>
                  <a:pt x="2522" y="12136"/>
                  <a:pt x="2315" y="11114"/>
                </a:cubicBezTo>
                <a:lnTo>
                  <a:pt x="701" y="3173"/>
                </a:lnTo>
                <a:cubicBezTo>
                  <a:pt x="590" y="2628"/>
                  <a:pt x="692" y="2095"/>
                  <a:pt x="981" y="1711"/>
                </a:cubicBezTo>
                <a:cubicBezTo>
                  <a:pt x="1216" y="1395"/>
                  <a:pt x="1576" y="1197"/>
                  <a:pt x="1969" y="1167"/>
                </a:cubicBezTo>
                <a:lnTo>
                  <a:pt x="9124" y="575"/>
                </a:lnTo>
                <a:cubicBezTo>
                  <a:pt x="9167" y="571"/>
                  <a:pt x="9210" y="569"/>
                  <a:pt x="9253" y="569"/>
                </a:cubicBezTo>
                <a:close/>
                <a:moveTo>
                  <a:pt x="9243" y="1"/>
                </a:moveTo>
                <a:cubicBezTo>
                  <a:pt x="9188" y="1"/>
                  <a:pt x="9132" y="3"/>
                  <a:pt x="9077" y="7"/>
                </a:cubicBezTo>
                <a:lnTo>
                  <a:pt x="1922" y="600"/>
                </a:lnTo>
                <a:cubicBezTo>
                  <a:pt x="1359" y="646"/>
                  <a:pt x="862" y="919"/>
                  <a:pt x="525" y="1369"/>
                </a:cubicBezTo>
                <a:cubicBezTo>
                  <a:pt x="139" y="1884"/>
                  <a:pt x="0" y="2583"/>
                  <a:pt x="144" y="3287"/>
                </a:cubicBezTo>
                <a:lnTo>
                  <a:pt x="1757" y="11228"/>
                </a:lnTo>
                <a:cubicBezTo>
                  <a:pt x="2017" y="12507"/>
                  <a:pt x="3136" y="13483"/>
                  <a:pt x="4300" y="13483"/>
                </a:cubicBezTo>
                <a:cubicBezTo>
                  <a:pt x="4357" y="13483"/>
                  <a:pt x="4414" y="13481"/>
                  <a:pt x="4472" y="13475"/>
                </a:cubicBezTo>
                <a:lnTo>
                  <a:pt x="11626" y="12883"/>
                </a:lnTo>
                <a:cubicBezTo>
                  <a:pt x="12189" y="12836"/>
                  <a:pt x="12686" y="12563"/>
                  <a:pt x="13023" y="12114"/>
                </a:cubicBezTo>
                <a:cubicBezTo>
                  <a:pt x="13409" y="11599"/>
                  <a:pt x="13548" y="10901"/>
                  <a:pt x="13405" y="10196"/>
                </a:cubicBezTo>
                <a:lnTo>
                  <a:pt x="11791" y="2255"/>
                </a:lnTo>
                <a:cubicBezTo>
                  <a:pt x="11531" y="975"/>
                  <a:pt x="10414"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6"/>
          <p:cNvSpPr/>
          <p:nvPr/>
        </p:nvSpPr>
        <p:spPr>
          <a:xfrm>
            <a:off x="1152929" y="2312327"/>
            <a:ext cx="256728" cy="251261"/>
          </a:xfrm>
          <a:custGeom>
            <a:avLst/>
            <a:gdLst/>
            <a:ahLst/>
            <a:cxnLst/>
            <a:rect l="l" t="t" r="r" b="b"/>
            <a:pathLst>
              <a:path w="13196" h="12915" extrusionOk="0">
                <a:moveTo>
                  <a:pt x="9073" y="1"/>
                </a:moveTo>
                <a:cubicBezTo>
                  <a:pt x="9024" y="1"/>
                  <a:pt x="8974" y="3"/>
                  <a:pt x="8924" y="7"/>
                </a:cubicBezTo>
                <a:lnTo>
                  <a:pt x="1769" y="599"/>
                </a:lnTo>
                <a:cubicBezTo>
                  <a:pt x="683" y="689"/>
                  <a:pt x="0" y="1740"/>
                  <a:pt x="245" y="2947"/>
                </a:cubicBezTo>
                <a:lnTo>
                  <a:pt x="1859" y="10887"/>
                </a:lnTo>
                <a:cubicBezTo>
                  <a:pt x="2093" y="12038"/>
                  <a:pt x="3086" y="12914"/>
                  <a:pt x="4121" y="12914"/>
                </a:cubicBezTo>
                <a:cubicBezTo>
                  <a:pt x="4171" y="12914"/>
                  <a:pt x="4221" y="12912"/>
                  <a:pt x="4271" y="12908"/>
                </a:cubicBezTo>
                <a:lnTo>
                  <a:pt x="11427" y="12316"/>
                </a:lnTo>
                <a:cubicBezTo>
                  <a:pt x="12514" y="12225"/>
                  <a:pt x="13195" y="11174"/>
                  <a:pt x="12950" y="9969"/>
                </a:cubicBezTo>
                <a:lnTo>
                  <a:pt x="11336" y="2028"/>
                </a:lnTo>
                <a:cubicBezTo>
                  <a:pt x="11102" y="877"/>
                  <a:pt x="10107"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6"/>
          <p:cNvSpPr/>
          <p:nvPr/>
        </p:nvSpPr>
        <p:spPr>
          <a:xfrm>
            <a:off x="1149486" y="2306802"/>
            <a:ext cx="263615" cy="262331"/>
          </a:xfrm>
          <a:custGeom>
            <a:avLst/>
            <a:gdLst/>
            <a:ahLst/>
            <a:cxnLst/>
            <a:rect l="l" t="t" r="r" b="b"/>
            <a:pathLst>
              <a:path w="13550" h="13484" extrusionOk="0">
                <a:moveTo>
                  <a:pt x="9254" y="569"/>
                </a:moveTo>
                <a:cubicBezTo>
                  <a:pt x="10156" y="569"/>
                  <a:pt x="11027" y="1349"/>
                  <a:pt x="11233" y="2368"/>
                </a:cubicBezTo>
                <a:lnTo>
                  <a:pt x="12847" y="10310"/>
                </a:lnTo>
                <a:cubicBezTo>
                  <a:pt x="12958" y="10855"/>
                  <a:pt x="12856" y="11387"/>
                  <a:pt x="12569" y="11771"/>
                </a:cubicBezTo>
                <a:cubicBezTo>
                  <a:pt x="12333" y="12087"/>
                  <a:pt x="11973" y="12286"/>
                  <a:pt x="11580" y="12315"/>
                </a:cubicBezTo>
                <a:lnTo>
                  <a:pt x="4424" y="12908"/>
                </a:lnTo>
                <a:cubicBezTo>
                  <a:pt x="4384" y="12911"/>
                  <a:pt x="4344" y="12912"/>
                  <a:pt x="4304" y="12912"/>
                </a:cubicBezTo>
                <a:cubicBezTo>
                  <a:pt x="3403" y="12912"/>
                  <a:pt x="2522" y="12136"/>
                  <a:pt x="2315" y="11114"/>
                </a:cubicBezTo>
                <a:lnTo>
                  <a:pt x="701" y="3173"/>
                </a:lnTo>
                <a:cubicBezTo>
                  <a:pt x="590" y="2628"/>
                  <a:pt x="693" y="2095"/>
                  <a:pt x="981" y="1712"/>
                </a:cubicBezTo>
                <a:cubicBezTo>
                  <a:pt x="1216" y="1396"/>
                  <a:pt x="1577" y="1197"/>
                  <a:pt x="1970" y="1168"/>
                </a:cubicBezTo>
                <a:lnTo>
                  <a:pt x="9125" y="575"/>
                </a:lnTo>
                <a:cubicBezTo>
                  <a:pt x="9167" y="572"/>
                  <a:pt x="9210" y="569"/>
                  <a:pt x="9253" y="569"/>
                </a:cubicBezTo>
                <a:close/>
                <a:moveTo>
                  <a:pt x="9244" y="1"/>
                </a:moveTo>
                <a:cubicBezTo>
                  <a:pt x="9189" y="1"/>
                  <a:pt x="9133" y="3"/>
                  <a:pt x="9078" y="7"/>
                </a:cubicBezTo>
                <a:lnTo>
                  <a:pt x="1922" y="600"/>
                </a:lnTo>
                <a:cubicBezTo>
                  <a:pt x="1359" y="647"/>
                  <a:pt x="864" y="919"/>
                  <a:pt x="526" y="1370"/>
                </a:cubicBezTo>
                <a:cubicBezTo>
                  <a:pt x="140" y="1884"/>
                  <a:pt x="0" y="2583"/>
                  <a:pt x="144" y="3287"/>
                </a:cubicBezTo>
                <a:lnTo>
                  <a:pt x="1757" y="11228"/>
                </a:lnTo>
                <a:cubicBezTo>
                  <a:pt x="2017" y="12507"/>
                  <a:pt x="3137" y="13483"/>
                  <a:pt x="4301" y="13483"/>
                </a:cubicBezTo>
                <a:cubicBezTo>
                  <a:pt x="4358" y="13483"/>
                  <a:pt x="4414" y="13480"/>
                  <a:pt x="4472" y="13475"/>
                </a:cubicBezTo>
                <a:lnTo>
                  <a:pt x="11627" y="12883"/>
                </a:lnTo>
                <a:cubicBezTo>
                  <a:pt x="12191" y="12837"/>
                  <a:pt x="12686" y="12563"/>
                  <a:pt x="13023" y="12113"/>
                </a:cubicBezTo>
                <a:cubicBezTo>
                  <a:pt x="13409" y="11600"/>
                  <a:pt x="13549" y="10900"/>
                  <a:pt x="13406" y="10197"/>
                </a:cubicBezTo>
                <a:lnTo>
                  <a:pt x="11792" y="2256"/>
                </a:lnTo>
                <a:cubicBezTo>
                  <a:pt x="11531" y="975"/>
                  <a:pt x="10412" y="1"/>
                  <a:pt x="9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1463918" y="2286588"/>
            <a:ext cx="256689" cy="251242"/>
          </a:xfrm>
          <a:custGeom>
            <a:avLst/>
            <a:gdLst/>
            <a:ahLst/>
            <a:cxnLst/>
            <a:rect l="l" t="t" r="r" b="b"/>
            <a:pathLst>
              <a:path w="13194" h="12914" extrusionOk="0">
                <a:moveTo>
                  <a:pt x="9073" y="1"/>
                </a:moveTo>
                <a:cubicBezTo>
                  <a:pt x="9023" y="1"/>
                  <a:pt x="8973" y="3"/>
                  <a:pt x="8923" y="7"/>
                </a:cubicBezTo>
                <a:lnTo>
                  <a:pt x="1769" y="599"/>
                </a:lnTo>
                <a:cubicBezTo>
                  <a:pt x="682" y="689"/>
                  <a:pt x="0" y="1739"/>
                  <a:pt x="245" y="2946"/>
                </a:cubicBezTo>
                <a:lnTo>
                  <a:pt x="1859" y="10887"/>
                </a:lnTo>
                <a:cubicBezTo>
                  <a:pt x="2093" y="12037"/>
                  <a:pt x="3086" y="12913"/>
                  <a:pt x="4120" y="12913"/>
                </a:cubicBezTo>
                <a:cubicBezTo>
                  <a:pt x="4170" y="12913"/>
                  <a:pt x="4220" y="12911"/>
                  <a:pt x="4270" y="12907"/>
                </a:cubicBezTo>
                <a:lnTo>
                  <a:pt x="11425" y="12315"/>
                </a:lnTo>
                <a:cubicBezTo>
                  <a:pt x="12512" y="12224"/>
                  <a:pt x="13194" y="11174"/>
                  <a:pt x="12949" y="9968"/>
                </a:cubicBezTo>
                <a:lnTo>
                  <a:pt x="11335" y="2027"/>
                </a:lnTo>
                <a:cubicBezTo>
                  <a:pt x="11101"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1460435" y="2281063"/>
            <a:ext cx="263596" cy="262312"/>
          </a:xfrm>
          <a:custGeom>
            <a:avLst/>
            <a:gdLst/>
            <a:ahLst/>
            <a:cxnLst/>
            <a:rect l="l" t="t" r="r" b="b"/>
            <a:pathLst>
              <a:path w="13549" h="13483" extrusionOk="0">
                <a:moveTo>
                  <a:pt x="9253" y="570"/>
                </a:moveTo>
                <a:cubicBezTo>
                  <a:pt x="10155" y="570"/>
                  <a:pt x="11028" y="1348"/>
                  <a:pt x="11235" y="2368"/>
                </a:cubicBezTo>
                <a:lnTo>
                  <a:pt x="12848" y="10309"/>
                </a:lnTo>
                <a:cubicBezTo>
                  <a:pt x="12960" y="10854"/>
                  <a:pt x="12857" y="11386"/>
                  <a:pt x="12569" y="11771"/>
                </a:cubicBezTo>
                <a:cubicBezTo>
                  <a:pt x="12333" y="12087"/>
                  <a:pt x="11973" y="12285"/>
                  <a:pt x="11581" y="12315"/>
                </a:cubicBezTo>
                <a:lnTo>
                  <a:pt x="4425" y="12908"/>
                </a:lnTo>
                <a:cubicBezTo>
                  <a:pt x="4386" y="12911"/>
                  <a:pt x="4347" y="12912"/>
                  <a:pt x="4308" y="12912"/>
                </a:cubicBezTo>
                <a:cubicBezTo>
                  <a:pt x="3406" y="12912"/>
                  <a:pt x="2524" y="12137"/>
                  <a:pt x="2316" y="11113"/>
                </a:cubicBezTo>
                <a:lnTo>
                  <a:pt x="702" y="3172"/>
                </a:lnTo>
                <a:cubicBezTo>
                  <a:pt x="591" y="2628"/>
                  <a:pt x="693" y="2096"/>
                  <a:pt x="982" y="1711"/>
                </a:cubicBezTo>
                <a:cubicBezTo>
                  <a:pt x="1216" y="1395"/>
                  <a:pt x="1578" y="1196"/>
                  <a:pt x="1970" y="1167"/>
                </a:cubicBezTo>
                <a:lnTo>
                  <a:pt x="9126" y="574"/>
                </a:lnTo>
                <a:cubicBezTo>
                  <a:pt x="9168" y="571"/>
                  <a:pt x="9211" y="570"/>
                  <a:pt x="9253" y="570"/>
                </a:cubicBezTo>
                <a:close/>
                <a:moveTo>
                  <a:pt x="9239" y="0"/>
                </a:moveTo>
                <a:cubicBezTo>
                  <a:pt x="9185" y="0"/>
                  <a:pt x="9131" y="2"/>
                  <a:pt x="9077" y="6"/>
                </a:cubicBezTo>
                <a:lnTo>
                  <a:pt x="1923" y="599"/>
                </a:lnTo>
                <a:cubicBezTo>
                  <a:pt x="1360" y="646"/>
                  <a:pt x="863" y="920"/>
                  <a:pt x="526" y="1369"/>
                </a:cubicBezTo>
                <a:cubicBezTo>
                  <a:pt x="140" y="1883"/>
                  <a:pt x="1" y="2582"/>
                  <a:pt x="144" y="3286"/>
                </a:cubicBezTo>
                <a:lnTo>
                  <a:pt x="1758" y="11227"/>
                </a:lnTo>
                <a:cubicBezTo>
                  <a:pt x="2018" y="12506"/>
                  <a:pt x="3137" y="13482"/>
                  <a:pt x="4301" y="13482"/>
                </a:cubicBezTo>
                <a:cubicBezTo>
                  <a:pt x="4359" y="13482"/>
                  <a:pt x="4415" y="13480"/>
                  <a:pt x="4473" y="13476"/>
                </a:cubicBezTo>
                <a:lnTo>
                  <a:pt x="11627" y="12883"/>
                </a:lnTo>
                <a:cubicBezTo>
                  <a:pt x="12190" y="12836"/>
                  <a:pt x="12687" y="12563"/>
                  <a:pt x="13024" y="12113"/>
                </a:cubicBezTo>
                <a:cubicBezTo>
                  <a:pt x="13410" y="11599"/>
                  <a:pt x="13549" y="10900"/>
                  <a:pt x="13406" y="10196"/>
                </a:cubicBezTo>
                <a:lnTo>
                  <a:pt x="11793" y="2255"/>
                </a:lnTo>
                <a:cubicBezTo>
                  <a:pt x="11532" y="973"/>
                  <a:pt x="10411" y="0"/>
                  <a:pt x="9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6"/>
          <p:cNvSpPr/>
          <p:nvPr/>
        </p:nvSpPr>
        <p:spPr>
          <a:xfrm>
            <a:off x="2085816" y="2235091"/>
            <a:ext cx="256728" cy="251242"/>
          </a:xfrm>
          <a:custGeom>
            <a:avLst/>
            <a:gdLst/>
            <a:ahLst/>
            <a:cxnLst/>
            <a:rect l="l" t="t" r="r" b="b"/>
            <a:pathLst>
              <a:path w="13196" h="12914" extrusionOk="0">
                <a:moveTo>
                  <a:pt x="9073" y="0"/>
                </a:moveTo>
                <a:cubicBezTo>
                  <a:pt x="9024" y="0"/>
                  <a:pt x="8974" y="2"/>
                  <a:pt x="8925" y="6"/>
                </a:cubicBezTo>
                <a:lnTo>
                  <a:pt x="1769" y="599"/>
                </a:lnTo>
                <a:cubicBezTo>
                  <a:pt x="682" y="688"/>
                  <a:pt x="0" y="1740"/>
                  <a:pt x="245" y="2945"/>
                </a:cubicBezTo>
                <a:lnTo>
                  <a:pt x="1859" y="10886"/>
                </a:lnTo>
                <a:cubicBezTo>
                  <a:pt x="2093" y="12038"/>
                  <a:pt x="3088" y="12914"/>
                  <a:pt x="4122" y="12914"/>
                </a:cubicBezTo>
                <a:cubicBezTo>
                  <a:pt x="4171" y="12914"/>
                  <a:pt x="4221" y="12912"/>
                  <a:pt x="4270" y="12908"/>
                </a:cubicBezTo>
                <a:lnTo>
                  <a:pt x="11426" y="12315"/>
                </a:lnTo>
                <a:cubicBezTo>
                  <a:pt x="12512"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6"/>
          <p:cNvSpPr/>
          <p:nvPr/>
        </p:nvSpPr>
        <p:spPr>
          <a:xfrm>
            <a:off x="2082373" y="2229546"/>
            <a:ext cx="263596" cy="262312"/>
          </a:xfrm>
          <a:custGeom>
            <a:avLst/>
            <a:gdLst/>
            <a:ahLst/>
            <a:cxnLst/>
            <a:rect l="l" t="t" r="r" b="b"/>
            <a:pathLst>
              <a:path w="13549" h="13483" extrusionOk="0">
                <a:moveTo>
                  <a:pt x="9252" y="570"/>
                </a:moveTo>
                <a:cubicBezTo>
                  <a:pt x="10155" y="570"/>
                  <a:pt x="11027" y="1350"/>
                  <a:pt x="11234" y="2369"/>
                </a:cubicBezTo>
                <a:lnTo>
                  <a:pt x="12849" y="10309"/>
                </a:lnTo>
                <a:cubicBezTo>
                  <a:pt x="12959" y="10854"/>
                  <a:pt x="12858" y="11387"/>
                  <a:pt x="12569" y="11772"/>
                </a:cubicBezTo>
                <a:cubicBezTo>
                  <a:pt x="12334" y="12088"/>
                  <a:pt x="11973" y="12286"/>
                  <a:pt x="11580" y="12316"/>
                </a:cubicBezTo>
                <a:lnTo>
                  <a:pt x="4426" y="12908"/>
                </a:lnTo>
                <a:cubicBezTo>
                  <a:pt x="4382" y="12912"/>
                  <a:pt x="4338" y="12914"/>
                  <a:pt x="4294" y="12914"/>
                </a:cubicBezTo>
                <a:cubicBezTo>
                  <a:pt x="3386" y="12914"/>
                  <a:pt x="2523" y="12132"/>
                  <a:pt x="2316" y="11114"/>
                </a:cubicBezTo>
                <a:lnTo>
                  <a:pt x="702" y="3174"/>
                </a:lnTo>
                <a:cubicBezTo>
                  <a:pt x="591" y="2629"/>
                  <a:pt x="693" y="2096"/>
                  <a:pt x="982" y="1711"/>
                </a:cubicBezTo>
                <a:cubicBezTo>
                  <a:pt x="1217" y="1395"/>
                  <a:pt x="1578" y="1196"/>
                  <a:pt x="1971" y="1167"/>
                </a:cubicBezTo>
                <a:lnTo>
                  <a:pt x="9125" y="574"/>
                </a:lnTo>
                <a:cubicBezTo>
                  <a:pt x="9167" y="571"/>
                  <a:pt x="9210" y="570"/>
                  <a:pt x="9252" y="570"/>
                </a:cubicBezTo>
                <a:close/>
                <a:moveTo>
                  <a:pt x="9238" y="1"/>
                </a:moveTo>
                <a:cubicBezTo>
                  <a:pt x="9184" y="1"/>
                  <a:pt x="9130" y="3"/>
                  <a:pt x="9077" y="7"/>
                </a:cubicBezTo>
                <a:lnTo>
                  <a:pt x="1922" y="599"/>
                </a:lnTo>
                <a:cubicBezTo>
                  <a:pt x="1359" y="647"/>
                  <a:pt x="863" y="920"/>
                  <a:pt x="525" y="1369"/>
                </a:cubicBezTo>
                <a:cubicBezTo>
                  <a:pt x="139" y="1884"/>
                  <a:pt x="0" y="2582"/>
                  <a:pt x="144" y="3287"/>
                </a:cubicBezTo>
                <a:lnTo>
                  <a:pt x="1756" y="11228"/>
                </a:lnTo>
                <a:cubicBezTo>
                  <a:pt x="2017" y="12506"/>
                  <a:pt x="3136" y="13483"/>
                  <a:pt x="4301" y="13483"/>
                </a:cubicBezTo>
                <a:cubicBezTo>
                  <a:pt x="4358" y="13483"/>
                  <a:pt x="4414" y="13480"/>
                  <a:pt x="4472" y="13476"/>
                </a:cubicBezTo>
                <a:lnTo>
                  <a:pt x="11626" y="12883"/>
                </a:lnTo>
                <a:cubicBezTo>
                  <a:pt x="12189" y="12837"/>
                  <a:pt x="12686" y="12563"/>
                  <a:pt x="13024" y="12114"/>
                </a:cubicBezTo>
                <a:cubicBezTo>
                  <a:pt x="13410" y="11599"/>
                  <a:pt x="13548" y="10900"/>
                  <a:pt x="13405" y="10196"/>
                </a:cubicBezTo>
                <a:lnTo>
                  <a:pt x="11791" y="2255"/>
                </a:lnTo>
                <a:cubicBezTo>
                  <a:pt x="11531" y="974"/>
                  <a:pt x="10407"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1225146" y="2667673"/>
            <a:ext cx="256728" cy="251222"/>
          </a:xfrm>
          <a:custGeom>
            <a:avLst/>
            <a:gdLst/>
            <a:ahLst/>
            <a:cxnLst/>
            <a:rect l="l" t="t" r="r" b="b"/>
            <a:pathLst>
              <a:path w="13196" h="12913" extrusionOk="0">
                <a:moveTo>
                  <a:pt x="9073" y="0"/>
                </a:moveTo>
                <a:cubicBezTo>
                  <a:pt x="9024" y="0"/>
                  <a:pt x="8974" y="2"/>
                  <a:pt x="8925" y="6"/>
                </a:cubicBezTo>
                <a:lnTo>
                  <a:pt x="1769" y="599"/>
                </a:lnTo>
                <a:cubicBezTo>
                  <a:pt x="683" y="689"/>
                  <a:pt x="0" y="1740"/>
                  <a:pt x="245" y="2946"/>
                </a:cubicBezTo>
                <a:lnTo>
                  <a:pt x="1860" y="10885"/>
                </a:lnTo>
                <a:cubicBezTo>
                  <a:pt x="2094" y="12037"/>
                  <a:pt x="3089" y="12913"/>
                  <a:pt x="4124" y="12913"/>
                </a:cubicBezTo>
                <a:cubicBezTo>
                  <a:pt x="4173" y="12913"/>
                  <a:pt x="4223" y="12911"/>
                  <a:pt x="4272" y="12907"/>
                </a:cubicBezTo>
                <a:lnTo>
                  <a:pt x="11427" y="12314"/>
                </a:lnTo>
                <a:cubicBezTo>
                  <a:pt x="12514" y="12224"/>
                  <a:pt x="13195" y="11173"/>
                  <a:pt x="12950" y="9968"/>
                </a:cubicBezTo>
                <a:lnTo>
                  <a:pt x="11336" y="2028"/>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1221703" y="2662148"/>
            <a:ext cx="263615" cy="262292"/>
          </a:xfrm>
          <a:custGeom>
            <a:avLst/>
            <a:gdLst/>
            <a:ahLst/>
            <a:cxnLst/>
            <a:rect l="l" t="t" r="r" b="b"/>
            <a:pathLst>
              <a:path w="13550" h="13482" extrusionOk="0">
                <a:moveTo>
                  <a:pt x="9253" y="568"/>
                </a:moveTo>
                <a:cubicBezTo>
                  <a:pt x="10155" y="568"/>
                  <a:pt x="11027" y="1348"/>
                  <a:pt x="11235" y="2367"/>
                </a:cubicBezTo>
                <a:lnTo>
                  <a:pt x="12849" y="10308"/>
                </a:lnTo>
                <a:cubicBezTo>
                  <a:pt x="12959" y="10853"/>
                  <a:pt x="12858" y="11386"/>
                  <a:pt x="12569" y="11771"/>
                </a:cubicBezTo>
                <a:cubicBezTo>
                  <a:pt x="12333" y="12086"/>
                  <a:pt x="11973" y="12284"/>
                  <a:pt x="11580" y="12314"/>
                </a:cubicBezTo>
                <a:lnTo>
                  <a:pt x="4425" y="12906"/>
                </a:lnTo>
                <a:cubicBezTo>
                  <a:pt x="4384" y="12909"/>
                  <a:pt x="4343" y="12911"/>
                  <a:pt x="4302" y="12911"/>
                </a:cubicBezTo>
                <a:cubicBezTo>
                  <a:pt x="3401" y="12911"/>
                  <a:pt x="2524" y="12134"/>
                  <a:pt x="2316" y="11113"/>
                </a:cubicBezTo>
                <a:lnTo>
                  <a:pt x="702" y="3172"/>
                </a:lnTo>
                <a:cubicBezTo>
                  <a:pt x="592" y="2628"/>
                  <a:pt x="693" y="2094"/>
                  <a:pt x="981" y="1710"/>
                </a:cubicBezTo>
                <a:cubicBezTo>
                  <a:pt x="1217" y="1394"/>
                  <a:pt x="1577" y="1195"/>
                  <a:pt x="1970" y="1166"/>
                </a:cubicBezTo>
                <a:lnTo>
                  <a:pt x="9125" y="574"/>
                </a:lnTo>
                <a:cubicBezTo>
                  <a:pt x="9168" y="570"/>
                  <a:pt x="9211" y="568"/>
                  <a:pt x="9253" y="568"/>
                </a:cubicBezTo>
                <a:close/>
                <a:moveTo>
                  <a:pt x="9243" y="1"/>
                </a:moveTo>
                <a:cubicBezTo>
                  <a:pt x="9188" y="1"/>
                  <a:pt x="9133" y="3"/>
                  <a:pt x="9078" y="7"/>
                </a:cubicBezTo>
                <a:lnTo>
                  <a:pt x="1922" y="600"/>
                </a:lnTo>
                <a:cubicBezTo>
                  <a:pt x="1359" y="646"/>
                  <a:pt x="864" y="919"/>
                  <a:pt x="526" y="1369"/>
                </a:cubicBezTo>
                <a:cubicBezTo>
                  <a:pt x="140" y="1884"/>
                  <a:pt x="0" y="2583"/>
                  <a:pt x="144" y="3287"/>
                </a:cubicBezTo>
                <a:lnTo>
                  <a:pt x="1758" y="11227"/>
                </a:lnTo>
                <a:cubicBezTo>
                  <a:pt x="2018" y="12506"/>
                  <a:pt x="3137" y="13482"/>
                  <a:pt x="4301" y="13482"/>
                </a:cubicBezTo>
                <a:cubicBezTo>
                  <a:pt x="4358" y="13482"/>
                  <a:pt x="4415" y="13480"/>
                  <a:pt x="4472" y="13475"/>
                </a:cubicBezTo>
                <a:lnTo>
                  <a:pt x="11627" y="12882"/>
                </a:lnTo>
                <a:cubicBezTo>
                  <a:pt x="12189" y="12836"/>
                  <a:pt x="12686" y="12563"/>
                  <a:pt x="13024" y="12113"/>
                </a:cubicBezTo>
                <a:cubicBezTo>
                  <a:pt x="13410" y="11599"/>
                  <a:pt x="13549" y="10899"/>
                  <a:pt x="13406" y="10195"/>
                </a:cubicBezTo>
                <a:lnTo>
                  <a:pt x="11792" y="2255"/>
                </a:lnTo>
                <a:cubicBezTo>
                  <a:pt x="11532" y="974"/>
                  <a:pt x="10413"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1536115" y="2641914"/>
            <a:ext cx="256709" cy="251222"/>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3" y="12036"/>
                  <a:pt x="3086" y="12913"/>
                  <a:pt x="4121" y="12913"/>
                </a:cubicBezTo>
                <a:cubicBezTo>
                  <a:pt x="4171" y="12913"/>
                  <a:pt x="4221" y="12911"/>
                  <a:pt x="4271" y="12907"/>
                </a:cubicBezTo>
                <a:lnTo>
                  <a:pt x="11426" y="12314"/>
                </a:lnTo>
                <a:cubicBezTo>
                  <a:pt x="12512" y="12224"/>
                  <a:pt x="13195" y="11174"/>
                  <a:pt x="12950" y="9968"/>
                </a:cubicBezTo>
                <a:lnTo>
                  <a:pt x="11336" y="2027"/>
                </a:lnTo>
                <a:cubicBezTo>
                  <a:pt x="11101"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1532652" y="2636370"/>
            <a:ext cx="263635" cy="262312"/>
          </a:xfrm>
          <a:custGeom>
            <a:avLst/>
            <a:gdLst/>
            <a:ahLst/>
            <a:cxnLst/>
            <a:rect l="l" t="t" r="r" b="b"/>
            <a:pathLst>
              <a:path w="13551" h="13483" extrusionOk="0">
                <a:moveTo>
                  <a:pt x="9253" y="570"/>
                </a:moveTo>
                <a:cubicBezTo>
                  <a:pt x="10155" y="570"/>
                  <a:pt x="11028" y="1349"/>
                  <a:pt x="11235" y="2368"/>
                </a:cubicBezTo>
                <a:lnTo>
                  <a:pt x="12849" y="10310"/>
                </a:lnTo>
                <a:cubicBezTo>
                  <a:pt x="12960" y="10855"/>
                  <a:pt x="12857" y="11388"/>
                  <a:pt x="12568" y="11773"/>
                </a:cubicBezTo>
                <a:cubicBezTo>
                  <a:pt x="12334" y="12088"/>
                  <a:pt x="11973" y="12287"/>
                  <a:pt x="11581" y="12316"/>
                </a:cubicBezTo>
                <a:lnTo>
                  <a:pt x="4425" y="12908"/>
                </a:lnTo>
                <a:cubicBezTo>
                  <a:pt x="4381" y="12912"/>
                  <a:pt x="4337" y="12914"/>
                  <a:pt x="4293" y="12914"/>
                </a:cubicBezTo>
                <a:cubicBezTo>
                  <a:pt x="3391" y="12914"/>
                  <a:pt x="2523" y="12133"/>
                  <a:pt x="2316" y="11115"/>
                </a:cubicBezTo>
                <a:lnTo>
                  <a:pt x="703" y="3174"/>
                </a:lnTo>
                <a:cubicBezTo>
                  <a:pt x="592" y="2628"/>
                  <a:pt x="694" y="2095"/>
                  <a:pt x="983" y="1711"/>
                </a:cubicBezTo>
                <a:cubicBezTo>
                  <a:pt x="1218" y="1395"/>
                  <a:pt x="1579" y="1197"/>
                  <a:pt x="1972" y="1167"/>
                </a:cubicBezTo>
                <a:lnTo>
                  <a:pt x="9126" y="575"/>
                </a:lnTo>
                <a:cubicBezTo>
                  <a:pt x="9169" y="571"/>
                  <a:pt x="9212" y="570"/>
                  <a:pt x="9253" y="570"/>
                </a:cubicBezTo>
                <a:close/>
                <a:moveTo>
                  <a:pt x="9243" y="1"/>
                </a:moveTo>
                <a:cubicBezTo>
                  <a:pt x="9188" y="1"/>
                  <a:pt x="9133" y="3"/>
                  <a:pt x="9079" y="7"/>
                </a:cubicBezTo>
                <a:lnTo>
                  <a:pt x="1923" y="600"/>
                </a:lnTo>
                <a:cubicBezTo>
                  <a:pt x="1360" y="647"/>
                  <a:pt x="864" y="920"/>
                  <a:pt x="527" y="1369"/>
                </a:cubicBezTo>
                <a:cubicBezTo>
                  <a:pt x="141" y="1884"/>
                  <a:pt x="1" y="2583"/>
                  <a:pt x="144" y="3287"/>
                </a:cubicBezTo>
                <a:lnTo>
                  <a:pt x="1758" y="11228"/>
                </a:lnTo>
                <a:cubicBezTo>
                  <a:pt x="2018" y="12507"/>
                  <a:pt x="3137" y="13483"/>
                  <a:pt x="4302" y="13483"/>
                </a:cubicBezTo>
                <a:cubicBezTo>
                  <a:pt x="4359" y="13483"/>
                  <a:pt x="4416" y="13481"/>
                  <a:pt x="4473" y="13476"/>
                </a:cubicBezTo>
                <a:lnTo>
                  <a:pt x="11627" y="12884"/>
                </a:lnTo>
                <a:cubicBezTo>
                  <a:pt x="12190" y="12836"/>
                  <a:pt x="12687" y="12563"/>
                  <a:pt x="13024" y="12114"/>
                </a:cubicBezTo>
                <a:cubicBezTo>
                  <a:pt x="13410" y="11599"/>
                  <a:pt x="13550" y="10901"/>
                  <a:pt x="13407" y="10196"/>
                </a:cubicBezTo>
                <a:lnTo>
                  <a:pt x="11793" y="2255"/>
                </a:lnTo>
                <a:cubicBezTo>
                  <a:pt x="11532" y="974"/>
                  <a:pt x="10408"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1847045" y="2616156"/>
            <a:ext cx="256748" cy="251242"/>
          </a:xfrm>
          <a:custGeom>
            <a:avLst/>
            <a:gdLst/>
            <a:ahLst/>
            <a:cxnLst/>
            <a:rect l="l" t="t" r="r" b="b"/>
            <a:pathLst>
              <a:path w="13197" h="12914" extrusionOk="0">
                <a:moveTo>
                  <a:pt x="9075" y="0"/>
                </a:moveTo>
                <a:cubicBezTo>
                  <a:pt x="9025" y="0"/>
                  <a:pt x="8975" y="2"/>
                  <a:pt x="8925" y="7"/>
                </a:cubicBezTo>
                <a:lnTo>
                  <a:pt x="1770" y="599"/>
                </a:lnTo>
                <a:cubicBezTo>
                  <a:pt x="684" y="688"/>
                  <a:pt x="1" y="1740"/>
                  <a:pt x="247" y="2946"/>
                </a:cubicBezTo>
                <a:lnTo>
                  <a:pt x="1861" y="10887"/>
                </a:lnTo>
                <a:cubicBezTo>
                  <a:pt x="2094" y="12037"/>
                  <a:pt x="3088" y="12913"/>
                  <a:pt x="4121" y="12913"/>
                </a:cubicBezTo>
                <a:cubicBezTo>
                  <a:pt x="4171" y="12913"/>
                  <a:pt x="4221" y="12911"/>
                  <a:pt x="4271" y="12907"/>
                </a:cubicBezTo>
                <a:lnTo>
                  <a:pt x="11427" y="12314"/>
                </a:lnTo>
                <a:cubicBezTo>
                  <a:pt x="12514" y="12225"/>
                  <a:pt x="13197" y="11174"/>
                  <a:pt x="12951" y="9968"/>
                </a:cubicBezTo>
                <a:lnTo>
                  <a:pt x="11337" y="2028"/>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1843621" y="2610611"/>
            <a:ext cx="263615" cy="262331"/>
          </a:xfrm>
          <a:custGeom>
            <a:avLst/>
            <a:gdLst/>
            <a:ahLst/>
            <a:cxnLst/>
            <a:rect l="l" t="t" r="r" b="b"/>
            <a:pathLst>
              <a:path w="13550" h="13484" extrusionOk="0">
                <a:moveTo>
                  <a:pt x="9253" y="570"/>
                </a:moveTo>
                <a:cubicBezTo>
                  <a:pt x="10155" y="570"/>
                  <a:pt x="11027" y="1350"/>
                  <a:pt x="11234" y="2369"/>
                </a:cubicBezTo>
                <a:lnTo>
                  <a:pt x="12848" y="10309"/>
                </a:lnTo>
                <a:cubicBezTo>
                  <a:pt x="12958" y="10854"/>
                  <a:pt x="12857" y="11387"/>
                  <a:pt x="12568" y="11772"/>
                </a:cubicBezTo>
                <a:cubicBezTo>
                  <a:pt x="12333" y="12088"/>
                  <a:pt x="11972" y="12286"/>
                  <a:pt x="11580" y="12316"/>
                </a:cubicBezTo>
                <a:lnTo>
                  <a:pt x="4425" y="12909"/>
                </a:lnTo>
                <a:cubicBezTo>
                  <a:pt x="4384" y="12912"/>
                  <a:pt x="4343" y="12913"/>
                  <a:pt x="4301" y="12913"/>
                </a:cubicBezTo>
                <a:cubicBezTo>
                  <a:pt x="3391" y="12913"/>
                  <a:pt x="2523" y="12136"/>
                  <a:pt x="2315" y="11114"/>
                </a:cubicBezTo>
                <a:lnTo>
                  <a:pt x="702" y="3174"/>
                </a:lnTo>
                <a:cubicBezTo>
                  <a:pt x="591" y="2629"/>
                  <a:pt x="692" y="2095"/>
                  <a:pt x="981" y="1711"/>
                </a:cubicBezTo>
                <a:cubicBezTo>
                  <a:pt x="1217" y="1395"/>
                  <a:pt x="1577" y="1197"/>
                  <a:pt x="1970" y="1167"/>
                </a:cubicBezTo>
                <a:lnTo>
                  <a:pt x="9126" y="575"/>
                </a:lnTo>
                <a:cubicBezTo>
                  <a:pt x="9167" y="571"/>
                  <a:pt x="9210" y="570"/>
                  <a:pt x="9253" y="570"/>
                </a:cubicBezTo>
                <a:close/>
                <a:moveTo>
                  <a:pt x="9240" y="1"/>
                </a:moveTo>
                <a:cubicBezTo>
                  <a:pt x="9186" y="1"/>
                  <a:pt x="9132" y="3"/>
                  <a:pt x="9078" y="7"/>
                </a:cubicBezTo>
                <a:lnTo>
                  <a:pt x="1923" y="600"/>
                </a:lnTo>
                <a:cubicBezTo>
                  <a:pt x="1359" y="647"/>
                  <a:pt x="864" y="920"/>
                  <a:pt x="527" y="1369"/>
                </a:cubicBezTo>
                <a:cubicBezTo>
                  <a:pt x="139" y="1884"/>
                  <a:pt x="1" y="2583"/>
                  <a:pt x="144" y="3287"/>
                </a:cubicBezTo>
                <a:lnTo>
                  <a:pt x="1758" y="11228"/>
                </a:lnTo>
                <a:cubicBezTo>
                  <a:pt x="2017" y="12507"/>
                  <a:pt x="3137" y="13483"/>
                  <a:pt x="4302" y="13483"/>
                </a:cubicBezTo>
                <a:cubicBezTo>
                  <a:pt x="4358" y="13483"/>
                  <a:pt x="4415" y="13481"/>
                  <a:pt x="4472" y="13476"/>
                </a:cubicBezTo>
                <a:lnTo>
                  <a:pt x="11628" y="12884"/>
                </a:lnTo>
                <a:cubicBezTo>
                  <a:pt x="12190" y="12836"/>
                  <a:pt x="12686" y="12563"/>
                  <a:pt x="13024" y="12114"/>
                </a:cubicBezTo>
                <a:cubicBezTo>
                  <a:pt x="13410" y="11599"/>
                  <a:pt x="13550" y="10900"/>
                  <a:pt x="13407" y="10196"/>
                </a:cubicBezTo>
                <a:lnTo>
                  <a:pt x="11791" y="2255"/>
                </a:lnTo>
                <a:cubicBezTo>
                  <a:pt x="11531" y="973"/>
                  <a:pt x="10410" y="1"/>
                  <a:pt x="9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2158033" y="2590398"/>
            <a:ext cx="256728" cy="251261"/>
          </a:xfrm>
          <a:custGeom>
            <a:avLst/>
            <a:gdLst/>
            <a:ahLst/>
            <a:cxnLst/>
            <a:rect l="l" t="t" r="r" b="b"/>
            <a:pathLst>
              <a:path w="13196" h="12915" extrusionOk="0">
                <a:moveTo>
                  <a:pt x="9075" y="0"/>
                </a:moveTo>
                <a:cubicBezTo>
                  <a:pt x="9025" y="0"/>
                  <a:pt x="8975" y="3"/>
                  <a:pt x="8925" y="7"/>
                </a:cubicBezTo>
                <a:lnTo>
                  <a:pt x="1769" y="599"/>
                </a:lnTo>
                <a:cubicBezTo>
                  <a:pt x="683" y="689"/>
                  <a:pt x="1" y="1740"/>
                  <a:pt x="245" y="2946"/>
                </a:cubicBezTo>
                <a:lnTo>
                  <a:pt x="1859" y="10887"/>
                </a:lnTo>
                <a:cubicBezTo>
                  <a:pt x="2093" y="12038"/>
                  <a:pt x="3088" y="12914"/>
                  <a:pt x="4123" y="12914"/>
                </a:cubicBezTo>
                <a:cubicBezTo>
                  <a:pt x="4172" y="12914"/>
                  <a:pt x="4222" y="12912"/>
                  <a:pt x="4271" y="12908"/>
                </a:cubicBezTo>
                <a:lnTo>
                  <a:pt x="11427" y="12316"/>
                </a:lnTo>
                <a:cubicBezTo>
                  <a:pt x="12513" y="12225"/>
                  <a:pt x="13195" y="11175"/>
                  <a:pt x="12950" y="9968"/>
                </a:cubicBezTo>
                <a:lnTo>
                  <a:pt x="11336" y="2028"/>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2154589" y="2584892"/>
            <a:ext cx="263615" cy="262292"/>
          </a:xfrm>
          <a:custGeom>
            <a:avLst/>
            <a:gdLst/>
            <a:ahLst/>
            <a:cxnLst/>
            <a:rect l="l" t="t" r="r" b="b"/>
            <a:pathLst>
              <a:path w="13550" h="13482" extrusionOk="0">
                <a:moveTo>
                  <a:pt x="9253" y="568"/>
                </a:moveTo>
                <a:cubicBezTo>
                  <a:pt x="10155" y="568"/>
                  <a:pt x="11027" y="1348"/>
                  <a:pt x="11235" y="2367"/>
                </a:cubicBezTo>
                <a:lnTo>
                  <a:pt x="12849" y="10309"/>
                </a:lnTo>
                <a:cubicBezTo>
                  <a:pt x="12959" y="10854"/>
                  <a:pt x="12858" y="11386"/>
                  <a:pt x="12569" y="11770"/>
                </a:cubicBezTo>
                <a:cubicBezTo>
                  <a:pt x="12334" y="12086"/>
                  <a:pt x="11973" y="12285"/>
                  <a:pt x="11580" y="12314"/>
                </a:cubicBezTo>
                <a:lnTo>
                  <a:pt x="4425" y="12907"/>
                </a:lnTo>
                <a:cubicBezTo>
                  <a:pt x="4381" y="12910"/>
                  <a:pt x="4337" y="12912"/>
                  <a:pt x="4294" y="12912"/>
                </a:cubicBezTo>
                <a:cubicBezTo>
                  <a:pt x="3390" y="12912"/>
                  <a:pt x="2523" y="12132"/>
                  <a:pt x="2316" y="11113"/>
                </a:cubicBezTo>
                <a:lnTo>
                  <a:pt x="702" y="3172"/>
                </a:lnTo>
                <a:cubicBezTo>
                  <a:pt x="592" y="2627"/>
                  <a:pt x="693" y="2094"/>
                  <a:pt x="982" y="1709"/>
                </a:cubicBezTo>
                <a:cubicBezTo>
                  <a:pt x="1217" y="1393"/>
                  <a:pt x="1578" y="1196"/>
                  <a:pt x="1971" y="1167"/>
                </a:cubicBezTo>
                <a:lnTo>
                  <a:pt x="9125" y="574"/>
                </a:lnTo>
                <a:cubicBezTo>
                  <a:pt x="9168" y="570"/>
                  <a:pt x="9210" y="568"/>
                  <a:pt x="9253" y="568"/>
                </a:cubicBezTo>
                <a:close/>
                <a:moveTo>
                  <a:pt x="9235" y="1"/>
                </a:moveTo>
                <a:cubicBezTo>
                  <a:pt x="9182" y="1"/>
                  <a:pt x="9130" y="2"/>
                  <a:pt x="9078" y="6"/>
                </a:cubicBezTo>
                <a:lnTo>
                  <a:pt x="1922" y="599"/>
                </a:lnTo>
                <a:cubicBezTo>
                  <a:pt x="1359" y="645"/>
                  <a:pt x="863" y="918"/>
                  <a:pt x="525" y="1369"/>
                </a:cubicBezTo>
                <a:cubicBezTo>
                  <a:pt x="139" y="1883"/>
                  <a:pt x="0" y="2582"/>
                  <a:pt x="144" y="3286"/>
                </a:cubicBezTo>
                <a:lnTo>
                  <a:pt x="1758" y="11226"/>
                </a:lnTo>
                <a:cubicBezTo>
                  <a:pt x="2017" y="12505"/>
                  <a:pt x="3137" y="13481"/>
                  <a:pt x="4302" y="13481"/>
                </a:cubicBezTo>
                <a:cubicBezTo>
                  <a:pt x="4358" y="13481"/>
                  <a:pt x="4414" y="13479"/>
                  <a:pt x="4472" y="13474"/>
                </a:cubicBezTo>
                <a:lnTo>
                  <a:pt x="11627" y="12882"/>
                </a:lnTo>
                <a:cubicBezTo>
                  <a:pt x="12191" y="12836"/>
                  <a:pt x="12686" y="12562"/>
                  <a:pt x="13024" y="12112"/>
                </a:cubicBezTo>
                <a:cubicBezTo>
                  <a:pt x="13410" y="11597"/>
                  <a:pt x="13550" y="10899"/>
                  <a:pt x="13406" y="10195"/>
                </a:cubicBezTo>
                <a:lnTo>
                  <a:pt x="11792" y="2255"/>
                </a:lnTo>
                <a:cubicBezTo>
                  <a:pt x="11532" y="971"/>
                  <a:pt x="10409" y="1"/>
                  <a:pt x="9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1297363" y="3022979"/>
            <a:ext cx="256728" cy="251242"/>
          </a:xfrm>
          <a:custGeom>
            <a:avLst/>
            <a:gdLst/>
            <a:ahLst/>
            <a:cxnLst/>
            <a:rect l="l" t="t" r="r" b="b"/>
            <a:pathLst>
              <a:path w="13196" h="12914" extrusionOk="0">
                <a:moveTo>
                  <a:pt x="9075" y="1"/>
                </a:moveTo>
                <a:cubicBezTo>
                  <a:pt x="9025" y="1"/>
                  <a:pt x="8975" y="3"/>
                  <a:pt x="8925" y="7"/>
                </a:cubicBezTo>
                <a:lnTo>
                  <a:pt x="1769" y="599"/>
                </a:lnTo>
                <a:cubicBezTo>
                  <a:pt x="683" y="689"/>
                  <a:pt x="1" y="1739"/>
                  <a:pt x="245" y="2946"/>
                </a:cubicBezTo>
                <a:lnTo>
                  <a:pt x="1859" y="10887"/>
                </a:lnTo>
                <a:cubicBezTo>
                  <a:pt x="2094" y="12037"/>
                  <a:pt x="3088" y="12913"/>
                  <a:pt x="4121" y="12913"/>
                </a:cubicBezTo>
                <a:cubicBezTo>
                  <a:pt x="4171" y="12913"/>
                  <a:pt x="4221" y="12911"/>
                  <a:pt x="4271" y="12907"/>
                </a:cubicBezTo>
                <a:lnTo>
                  <a:pt x="11427" y="12315"/>
                </a:lnTo>
                <a:cubicBezTo>
                  <a:pt x="12514" y="12224"/>
                  <a:pt x="13195" y="11174"/>
                  <a:pt x="12950" y="9968"/>
                </a:cubicBezTo>
                <a:lnTo>
                  <a:pt x="11337" y="2027"/>
                </a:lnTo>
                <a:cubicBezTo>
                  <a:pt x="11103" y="877"/>
                  <a:pt x="10109" y="1"/>
                  <a:pt x="9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1293939" y="3017415"/>
            <a:ext cx="263596" cy="262351"/>
          </a:xfrm>
          <a:custGeom>
            <a:avLst/>
            <a:gdLst/>
            <a:ahLst/>
            <a:cxnLst/>
            <a:rect l="l" t="t" r="r" b="b"/>
            <a:pathLst>
              <a:path w="13549" h="13485" extrusionOk="0">
                <a:moveTo>
                  <a:pt x="9253" y="572"/>
                </a:moveTo>
                <a:cubicBezTo>
                  <a:pt x="10155" y="572"/>
                  <a:pt x="11026" y="1352"/>
                  <a:pt x="11233" y="2371"/>
                </a:cubicBezTo>
                <a:lnTo>
                  <a:pt x="12847" y="10311"/>
                </a:lnTo>
                <a:cubicBezTo>
                  <a:pt x="12957" y="10856"/>
                  <a:pt x="12856" y="11388"/>
                  <a:pt x="12567" y="11773"/>
                </a:cubicBezTo>
                <a:cubicBezTo>
                  <a:pt x="12332" y="12089"/>
                  <a:pt x="11971" y="12287"/>
                  <a:pt x="11578" y="12317"/>
                </a:cubicBezTo>
                <a:lnTo>
                  <a:pt x="4422" y="12910"/>
                </a:lnTo>
                <a:cubicBezTo>
                  <a:pt x="4381" y="12913"/>
                  <a:pt x="4340" y="12915"/>
                  <a:pt x="4300" y="12915"/>
                </a:cubicBezTo>
                <a:cubicBezTo>
                  <a:pt x="3404" y="12915"/>
                  <a:pt x="2521" y="12136"/>
                  <a:pt x="2314" y="11115"/>
                </a:cubicBezTo>
                <a:lnTo>
                  <a:pt x="700" y="3175"/>
                </a:lnTo>
                <a:cubicBezTo>
                  <a:pt x="590" y="2630"/>
                  <a:pt x="691" y="2098"/>
                  <a:pt x="980" y="1713"/>
                </a:cubicBezTo>
                <a:cubicBezTo>
                  <a:pt x="1215" y="1397"/>
                  <a:pt x="1576" y="1199"/>
                  <a:pt x="1969" y="1169"/>
                </a:cubicBezTo>
                <a:lnTo>
                  <a:pt x="9124" y="576"/>
                </a:lnTo>
                <a:cubicBezTo>
                  <a:pt x="9166" y="573"/>
                  <a:pt x="9210" y="572"/>
                  <a:pt x="9252" y="572"/>
                </a:cubicBezTo>
                <a:close/>
                <a:moveTo>
                  <a:pt x="9254" y="1"/>
                </a:moveTo>
                <a:cubicBezTo>
                  <a:pt x="9195" y="1"/>
                  <a:pt x="9136" y="3"/>
                  <a:pt x="9077" y="8"/>
                </a:cubicBezTo>
                <a:lnTo>
                  <a:pt x="1923" y="601"/>
                </a:lnTo>
                <a:cubicBezTo>
                  <a:pt x="1359" y="648"/>
                  <a:pt x="863" y="922"/>
                  <a:pt x="525" y="1371"/>
                </a:cubicBezTo>
                <a:cubicBezTo>
                  <a:pt x="139" y="1885"/>
                  <a:pt x="0" y="2584"/>
                  <a:pt x="144" y="3288"/>
                </a:cubicBezTo>
                <a:lnTo>
                  <a:pt x="1757" y="11229"/>
                </a:lnTo>
                <a:cubicBezTo>
                  <a:pt x="2016" y="12508"/>
                  <a:pt x="3136" y="13484"/>
                  <a:pt x="4301" y="13484"/>
                </a:cubicBezTo>
                <a:cubicBezTo>
                  <a:pt x="4357" y="13484"/>
                  <a:pt x="4413" y="13482"/>
                  <a:pt x="4471" y="13478"/>
                </a:cubicBezTo>
                <a:lnTo>
                  <a:pt x="11627" y="12885"/>
                </a:lnTo>
                <a:cubicBezTo>
                  <a:pt x="12189" y="12838"/>
                  <a:pt x="12685" y="12565"/>
                  <a:pt x="13023" y="12115"/>
                </a:cubicBezTo>
                <a:cubicBezTo>
                  <a:pt x="13409" y="11601"/>
                  <a:pt x="13549" y="10902"/>
                  <a:pt x="13405" y="10198"/>
                </a:cubicBezTo>
                <a:lnTo>
                  <a:pt x="11791" y="2257"/>
                </a:lnTo>
                <a:cubicBezTo>
                  <a:pt x="11532" y="981"/>
                  <a:pt x="10419" y="1"/>
                  <a:pt x="9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1608332" y="2997221"/>
            <a:ext cx="256728" cy="251242"/>
          </a:xfrm>
          <a:custGeom>
            <a:avLst/>
            <a:gdLst/>
            <a:ahLst/>
            <a:cxnLst/>
            <a:rect l="l" t="t" r="r" b="b"/>
            <a:pathLst>
              <a:path w="13196" h="12914" extrusionOk="0">
                <a:moveTo>
                  <a:pt x="9074" y="1"/>
                </a:moveTo>
                <a:cubicBezTo>
                  <a:pt x="9024" y="1"/>
                  <a:pt x="8974" y="3"/>
                  <a:pt x="8924" y="7"/>
                </a:cubicBezTo>
                <a:lnTo>
                  <a:pt x="1769" y="600"/>
                </a:lnTo>
                <a:cubicBezTo>
                  <a:pt x="683" y="689"/>
                  <a:pt x="0" y="1741"/>
                  <a:pt x="245" y="2946"/>
                </a:cubicBezTo>
                <a:lnTo>
                  <a:pt x="1859" y="10887"/>
                </a:lnTo>
                <a:cubicBezTo>
                  <a:pt x="2093" y="12037"/>
                  <a:pt x="3086" y="12913"/>
                  <a:pt x="4121" y="12913"/>
                </a:cubicBezTo>
                <a:cubicBezTo>
                  <a:pt x="4171" y="12913"/>
                  <a:pt x="4221" y="12911"/>
                  <a:pt x="4271" y="12907"/>
                </a:cubicBezTo>
                <a:lnTo>
                  <a:pt x="11426" y="12315"/>
                </a:lnTo>
                <a:cubicBezTo>
                  <a:pt x="12512" y="12226"/>
                  <a:pt x="13195" y="11175"/>
                  <a:pt x="12949" y="9968"/>
                </a:cubicBezTo>
                <a:lnTo>
                  <a:pt x="11335" y="2028"/>
                </a:lnTo>
                <a:cubicBezTo>
                  <a:pt x="11101" y="877"/>
                  <a:pt x="10108" y="1"/>
                  <a:pt x="9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1604888" y="2991676"/>
            <a:ext cx="263615" cy="262331"/>
          </a:xfrm>
          <a:custGeom>
            <a:avLst/>
            <a:gdLst/>
            <a:ahLst/>
            <a:cxnLst/>
            <a:rect l="l" t="t" r="r" b="b"/>
            <a:pathLst>
              <a:path w="13550" h="13484" extrusionOk="0">
                <a:moveTo>
                  <a:pt x="9253" y="571"/>
                </a:moveTo>
                <a:cubicBezTo>
                  <a:pt x="10154" y="571"/>
                  <a:pt x="11027" y="1351"/>
                  <a:pt x="11234" y="2370"/>
                </a:cubicBezTo>
                <a:lnTo>
                  <a:pt x="12847" y="10310"/>
                </a:lnTo>
                <a:cubicBezTo>
                  <a:pt x="12959" y="10855"/>
                  <a:pt x="12856" y="11388"/>
                  <a:pt x="12568" y="11772"/>
                </a:cubicBezTo>
                <a:cubicBezTo>
                  <a:pt x="12333" y="12088"/>
                  <a:pt x="11971" y="12286"/>
                  <a:pt x="11579" y="12316"/>
                </a:cubicBezTo>
                <a:lnTo>
                  <a:pt x="4424" y="12909"/>
                </a:lnTo>
                <a:cubicBezTo>
                  <a:pt x="4384" y="12912"/>
                  <a:pt x="4344" y="12914"/>
                  <a:pt x="4304" y="12914"/>
                </a:cubicBezTo>
                <a:cubicBezTo>
                  <a:pt x="3400" y="12914"/>
                  <a:pt x="2522" y="12137"/>
                  <a:pt x="2315" y="11116"/>
                </a:cubicBezTo>
                <a:lnTo>
                  <a:pt x="701" y="3175"/>
                </a:lnTo>
                <a:cubicBezTo>
                  <a:pt x="590" y="2629"/>
                  <a:pt x="692" y="2097"/>
                  <a:pt x="981" y="1712"/>
                </a:cubicBezTo>
                <a:cubicBezTo>
                  <a:pt x="1216" y="1397"/>
                  <a:pt x="1577" y="1198"/>
                  <a:pt x="1969" y="1168"/>
                </a:cubicBezTo>
                <a:lnTo>
                  <a:pt x="9125" y="575"/>
                </a:lnTo>
                <a:cubicBezTo>
                  <a:pt x="9167" y="572"/>
                  <a:pt x="9210" y="571"/>
                  <a:pt x="9253" y="571"/>
                </a:cubicBezTo>
                <a:close/>
                <a:moveTo>
                  <a:pt x="9257" y="1"/>
                </a:moveTo>
                <a:cubicBezTo>
                  <a:pt x="9197" y="1"/>
                  <a:pt x="9137" y="3"/>
                  <a:pt x="9078" y="9"/>
                </a:cubicBezTo>
                <a:lnTo>
                  <a:pt x="1922" y="601"/>
                </a:lnTo>
                <a:cubicBezTo>
                  <a:pt x="1359" y="648"/>
                  <a:pt x="862" y="921"/>
                  <a:pt x="526" y="1370"/>
                </a:cubicBezTo>
                <a:cubicBezTo>
                  <a:pt x="139" y="1884"/>
                  <a:pt x="0" y="2583"/>
                  <a:pt x="143" y="3287"/>
                </a:cubicBezTo>
                <a:lnTo>
                  <a:pt x="1757" y="11228"/>
                </a:lnTo>
                <a:cubicBezTo>
                  <a:pt x="2017" y="12507"/>
                  <a:pt x="3136" y="13483"/>
                  <a:pt x="4301" y="13483"/>
                </a:cubicBezTo>
                <a:cubicBezTo>
                  <a:pt x="4358" y="13483"/>
                  <a:pt x="4414" y="13481"/>
                  <a:pt x="4472" y="13477"/>
                </a:cubicBezTo>
                <a:lnTo>
                  <a:pt x="11627" y="12884"/>
                </a:lnTo>
                <a:cubicBezTo>
                  <a:pt x="12190" y="12838"/>
                  <a:pt x="12687" y="12565"/>
                  <a:pt x="13023" y="12116"/>
                </a:cubicBezTo>
                <a:cubicBezTo>
                  <a:pt x="13409" y="11600"/>
                  <a:pt x="13549" y="10901"/>
                  <a:pt x="13406" y="10197"/>
                </a:cubicBezTo>
                <a:lnTo>
                  <a:pt x="11792" y="2256"/>
                </a:lnTo>
                <a:cubicBezTo>
                  <a:pt x="11532" y="980"/>
                  <a:pt x="10420" y="1"/>
                  <a:pt x="9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1919281" y="2971502"/>
            <a:ext cx="256728" cy="251222"/>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4" y="12036"/>
                  <a:pt x="3088" y="12913"/>
                  <a:pt x="4122" y="12913"/>
                </a:cubicBezTo>
                <a:cubicBezTo>
                  <a:pt x="4172" y="12913"/>
                  <a:pt x="4222" y="12911"/>
                  <a:pt x="4272" y="12907"/>
                </a:cubicBezTo>
                <a:lnTo>
                  <a:pt x="11426" y="12314"/>
                </a:lnTo>
                <a:cubicBezTo>
                  <a:pt x="12513" y="12224"/>
                  <a:pt x="13196" y="11173"/>
                  <a:pt x="12951" y="9968"/>
                </a:cubicBezTo>
                <a:lnTo>
                  <a:pt x="11337" y="2026"/>
                </a:lnTo>
                <a:cubicBezTo>
                  <a:pt x="11103" y="877"/>
                  <a:pt x="10110"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1915838" y="2965937"/>
            <a:ext cx="263596" cy="262312"/>
          </a:xfrm>
          <a:custGeom>
            <a:avLst/>
            <a:gdLst/>
            <a:ahLst/>
            <a:cxnLst/>
            <a:rect l="l" t="t" r="r" b="b"/>
            <a:pathLst>
              <a:path w="13549" h="13483" extrusionOk="0">
                <a:moveTo>
                  <a:pt x="9253" y="570"/>
                </a:moveTo>
                <a:cubicBezTo>
                  <a:pt x="10155" y="570"/>
                  <a:pt x="11027" y="1350"/>
                  <a:pt x="11235" y="2369"/>
                </a:cubicBezTo>
                <a:lnTo>
                  <a:pt x="12848" y="10310"/>
                </a:lnTo>
                <a:cubicBezTo>
                  <a:pt x="12959" y="10855"/>
                  <a:pt x="12857" y="11388"/>
                  <a:pt x="12568" y="11773"/>
                </a:cubicBezTo>
                <a:cubicBezTo>
                  <a:pt x="12332" y="12089"/>
                  <a:pt x="11972" y="12286"/>
                  <a:pt x="11579" y="12316"/>
                </a:cubicBezTo>
                <a:lnTo>
                  <a:pt x="4424" y="12908"/>
                </a:lnTo>
                <a:cubicBezTo>
                  <a:pt x="4384" y="12911"/>
                  <a:pt x="4344" y="12913"/>
                  <a:pt x="4304" y="12913"/>
                </a:cubicBezTo>
                <a:cubicBezTo>
                  <a:pt x="3406" y="12913"/>
                  <a:pt x="2523" y="12137"/>
                  <a:pt x="2316" y="11115"/>
                </a:cubicBezTo>
                <a:lnTo>
                  <a:pt x="702" y="3174"/>
                </a:lnTo>
                <a:cubicBezTo>
                  <a:pt x="591" y="2630"/>
                  <a:pt x="693" y="2097"/>
                  <a:pt x="980" y="1712"/>
                </a:cubicBezTo>
                <a:cubicBezTo>
                  <a:pt x="1216" y="1396"/>
                  <a:pt x="1576" y="1197"/>
                  <a:pt x="1969" y="1168"/>
                </a:cubicBezTo>
                <a:lnTo>
                  <a:pt x="9125" y="576"/>
                </a:lnTo>
                <a:cubicBezTo>
                  <a:pt x="9167" y="572"/>
                  <a:pt x="9210" y="570"/>
                  <a:pt x="9253" y="570"/>
                </a:cubicBezTo>
                <a:close/>
                <a:moveTo>
                  <a:pt x="9255" y="0"/>
                </a:moveTo>
                <a:cubicBezTo>
                  <a:pt x="9196" y="0"/>
                  <a:pt x="9136" y="3"/>
                  <a:pt x="9077" y="8"/>
                </a:cubicBezTo>
                <a:lnTo>
                  <a:pt x="1923" y="600"/>
                </a:lnTo>
                <a:cubicBezTo>
                  <a:pt x="1360" y="647"/>
                  <a:pt x="863" y="920"/>
                  <a:pt x="526" y="1370"/>
                </a:cubicBezTo>
                <a:cubicBezTo>
                  <a:pt x="140" y="1885"/>
                  <a:pt x="1" y="2583"/>
                  <a:pt x="144" y="3288"/>
                </a:cubicBezTo>
                <a:lnTo>
                  <a:pt x="1758" y="11228"/>
                </a:lnTo>
                <a:cubicBezTo>
                  <a:pt x="2018" y="12506"/>
                  <a:pt x="3137" y="13483"/>
                  <a:pt x="4301" y="13483"/>
                </a:cubicBezTo>
                <a:cubicBezTo>
                  <a:pt x="4358" y="13483"/>
                  <a:pt x="4415" y="13480"/>
                  <a:pt x="4471" y="13476"/>
                </a:cubicBezTo>
                <a:lnTo>
                  <a:pt x="11627" y="12883"/>
                </a:lnTo>
                <a:cubicBezTo>
                  <a:pt x="12190" y="12837"/>
                  <a:pt x="12685" y="12564"/>
                  <a:pt x="13023" y="12114"/>
                </a:cubicBezTo>
                <a:cubicBezTo>
                  <a:pt x="13410" y="11599"/>
                  <a:pt x="13549" y="10900"/>
                  <a:pt x="13405" y="10196"/>
                </a:cubicBezTo>
                <a:lnTo>
                  <a:pt x="11792" y="2255"/>
                </a:lnTo>
                <a:cubicBezTo>
                  <a:pt x="11533" y="979"/>
                  <a:pt x="10420"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2230250" y="2945724"/>
            <a:ext cx="256728" cy="251242"/>
          </a:xfrm>
          <a:custGeom>
            <a:avLst/>
            <a:gdLst/>
            <a:ahLst/>
            <a:cxnLst/>
            <a:rect l="l" t="t" r="r" b="b"/>
            <a:pathLst>
              <a:path w="13196" h="12914" extrusionOk="0">
                <a:moveTo>
                  <a:pt x="9073" y="0"/>
                </a:moveTo>
                <a:cubicBezTo>
                  <a:pt x="9024" y="0"/>
                  <a:pt x="8974" y="2"/>
                  <a:pt x="8925" y="6"/>
                </a:cubicBezTo>
                <a:lnTo>
                  <a:pt x="1769" y="599"/>
                </a:lnTo>
                <a:cubicBezTo>
                  <a:pt x="682" y="689"/>
                  <a:pt x="1" y="1740"/>
                  <a:pt x="245" y="2946"/>
                </a:cubicBezTo>
                <a:lnTo>
                  <a:pt x="1859" y="10886"/>
                </a:lnTo>
                <a:cubicBezTo>
                  <a:pt x="2093" y="12038"/>
                  <a:pt x="3088" y="12914"/>
                  <a:pt x="4122" y="12914"/>
                </a:cubicBezTo>
                <a:cubicBezTo>
                  <a:pt x="4171" y="12914"/>
                  <a:pt x="4221" y="12912"/>
                  <a:pt x="4270" y="12908"/>
                </a:cubicBezTo>
                <a:lnTo>
                  <a:pt x="11426" y="12315"/>
                </a:lnTo>
                <a:cubicBezTo>
                  <a:pt x="12513"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6"/>
          <p:cNvSpPr/>
          <p:nvPr/>
        </p:nvSpPr>
        <p:spPr>
          <a:xfrm>
            <a:off x="2226806" y="2940179"/>
            <a:ext cx="263596" cy="262312"/>
          </a:xfrm>
          <a:custGeom>
            <a:avLst/>
            <a:gdLst/>
            <a:ahLst/>
            <a:cxnLst/>
            <a:rect l="l" t="t" r="r" b="b"/>
            <a:pathLst>
              <a:path w="13549" h="13483" extrusionOk="0">
                <a:moveTo>
                  <a:pt x="9252" y="570"/>
                </a:moveTo>
                <a:cubicBezTo>
                  <a:pt x="10154" y="570"/>
                  <a:pt x="11027" y="1350"/>
                  <a:pt x="11234" y="2370"/>
                </a:cubicBezTo>
                <a:lnTo>
                  <a:pt x="12849" y="10309"/>
                </a:lnTo>
                <a:cubicBezTo>
                  <a:pt x="12959" y="10854"/>
                  <a:pt x="12858" y="11387"/>
                  <a:pt x="12569" y="11772"/>
                </a:cubicBezTo>
                <a:cubicBezTo>
                  <a:pt x="12334" y="12088"/>
                  <a:pt x="11973" y="12285"/>
                  <a:pt x="11580" y="12316"/>
                </a:cubicBezTo>
                <a:lnTo>
                  <a:pt x="4425" y="12908"/>
                </a:lnTo>
                <a:cubicBezTo>
                  <a:pt x="4386" y="12911"/>
                  <a:pt x="4347" y="12913"/>
                  <a:pt x="4308" y="12913"/>
                </a:cubicBezTo>
                <a:cubicBezTo>
                  <a:pt x="3409" y="12913"/>
                  <a:pt x="2524" y="12138"/>
                  <a:pt x="2316" y="11114"/>
                </a:cubicBezTo>
                <a:lnTo>
                  <a:pt x="702" y="3174"/>
                </a:lnTo>
                <a:cubicBezTo>
                  <a:pt x="592" y="2629"/>
                  <a:pt x="693" y="2096"/>
                  <a:pt x="982" y="1711"/>
                </a:cubicBezTo>
                <a:cubicBezTo>
                  <a:pt x="1217" y="1395"/>
                  <a:pt x="1578" y="1196"/>
                  <a:pt x="1971" y="1168"/>
                </a:cubicBezTo>
                <a:lnTo>
                  <a:pt x="9125" y="576"/>
                </a:lnTo>
                <a:cubicBezTo>
                  <a:pt x="9168" y="572"/>
                  <a:pt x="9210" y="570"/>
                  <a:pt x="9252" y="570"/>
                </a:cubicBezTo>
                <a:close/>
                <a:moveTo>
                  <a:pt x="9255" y="0"/>
                </a:moveTo>
                <a:cubicBezTo>
                  <a:pt x="9196" y="0"/>
                  <a:pt x="9136" y="3"/>
                  <a:pt x="9077" y="8"/>
                </a:cubicBezTo>
                <a:lnTo>
                  <a:pt x="1922" y="600"/>
                </a:lnTo>
                <a:cubicBezTo>
                  <a:pt x="1359" y="647"/>
                  <a:pt x="864" y="920"/>
                  <a:pt x="525" y="1369"/>
                </a:cubicBezTo>
                <a:cubicBezTo>
                  <a:pt x="139" y="1884"/>
                  <a:pt x="0" y="2583"/>
                  <a:pt x="144" y="3288"/>
                </a:cubicBezTo>
                <a:lnTo>
                  <a:pt x="1757" y="11228"/>
                </a:lnTo>
                <a:cubicBezTo>
                  <a:pt x="2017" y="12506"/>
                  <a:pt x="3136" y="13483"/>
                  <a:pt x="4300" y="13483"/>
                </a:cubicBezTo>
                <a:cubicBezTo>
                  <a:pt x="4357" y="13483"/>
                  <a:pt x="4414" y="13480"/>
                  <a:pt x="4471" y="13476"/>
                </a:cubicBezTo>
                <a:lnTo>
                  <a:pt x="11626" y="12883"/>
                </a:lnTo>
                <a:cubicBezTo>
                  <a:pt x="12190" y="12837"/>
                  <a:pt x="12685" y="12564"/>
                  <a:pt x="13024" y="12114"/>
                </a:cubicBezTo>
                <a:cubicBezTo>
                  <a:pt x="13410" y="11599"/>
                  <a:pt x="13548" y="10900"/>
                  <a:pt x="13405" y="10196"/>
                </a:cubicBezTo>
                <a:lnTo>
                  <a:pt x="11792" y="2256"/>
                </a:lnTo>
                <a:cubicBezTo>
                  <a:pt x="11532" y="981"/>
                  <a:pt x="10419"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1369580" y="3378306"/>
            <a:ext cx="256728" cy="251222"/>
          </a:xfrm>
          <a:custGeom>
            <a:avLst/>
            <a:gdLst/>
            <a:ahLst/>
            <a:cxnLst/>
            <a:rect l="l" t="t" r="r" b="b"/>
            <a:pathLst>
              <a:path w="13196" h="12913" extrusionOk="0">
                <a:moveTo>
                  <a:pt x="9075" y="0"/>
                </a:moveTo>
                <a:cubicBezTo>
                  <a:pt x="9025" y="0"/>
                  <a:pt x="8975" y="2"/>
                  <a:pt x="8925" y="6"/>
                </a:cubicBezTo>
                <a:lnTo>
                  <a:pt x="1769" y="599"/>
                </a:lnTo>
                <a:cubicBezTo>
                  <a:pt x="683" y="688"/>
                  <a:pt x="1" y="1740"/>
                  <a:pt x="246" y="2945"/>
                </a:cubicBezTo>
                <a:lnTo>
                  <a:pt x="1859" y="10886"/>
                </a:lnTo>
                <a:cubicBezTo>
                  <a:pt x="2093" y="12036"/>
                  <a:pt x="3088" y="12913"/>
                  <a:pt x="4121" y="12913"/>
                </a:cubicBezTo>
                <a:cubicBezTo>
                  <a:pt x="4171" y="12913"/>
                  <a:pt x="4221" y="12911"/>
                  <a:pt x="4271" y="12907"/>
                </a:cubicBezTo>
                <a:lnTo>
                  <a:pt x="11427" y="12314"/>
                </a:lnTo>
                <a:cubicBezTo>
                  <a:pt x="12513" y="12224"/>
                  <a:pt x="13195" y="11174"/>
                  <a:pt x="12951" y="9968"/>
                </a:cubicBezTo>
                <a:lnTo>
                  <a:pt x="11337" y="2027"/>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1366137" y="3372741"/>
            <a:ext cx="263615" cy="262331"/>
          </a:xfrm>
          <a:custGeom>
            <a:avLst/>
            <a:gdLst/>
            <a:ahLst/>
            <a:cxnLst/>
            <a:rect l="l" t="t" r="r" b="b"/>
            <a:pathLst>
              <a:path w="13550" h="13484" extrusionOk="0">
                <a:moveTo>
                  <a:pt x="9254" y="571"/>
                </a:moveTo>
                <a:cubicBezTo>
                  <a:pt x="10155" y="571"/>
                  <a:pt x="11027" y="1351"/>
                  <a:pt x="11235" y="2370"/>
                </a:cubicBezTo>
                <a:lnTo>
                  <a:pt x="12848" y="10310"/>
                </a:lnTo>
                <a:cubicBezTo>
                  <a:pt x="12958" y="10855"/>
                  <a:pt x="12857" y="11388"/>
                  <a:pt x="12568" y="11773"/>
                </a:cubicBezTo>
                <a:cubicBezTo>
                  <a:pt x="12333" y="12089"/>
                  <a:pt x="11973" y="12288"/>
                  <a:pt x="11580" y="12317"/>
                </a:cubicBezTo>
                <a:lnTo>
                  <a:pt x="4425" y="12909"/>
                </a:lnTo>
                <a:cubicBezTo>
                  <a:pt x="4386" y="12912"/>
                  <a:pt x="4347" y="12914"/>
                  <a:pt x="4308" y="12914"/>
                </a:cubicBezTo>
                <a:cubicBezTo>
                  <a:pt x="3409" y="12914"/>
                  <a:pt x="2523" y="12138"/>
                  <a:pt x="2315" y="11116"/>
                </a:cubicBezTo>
                <a:lnTo>
                  <a:pt x="701" y="3175"/>
                </a:lnTo>
                <a:cubicBezTo>
                  <a:pt x="591" y="2630"/>
                  <a:pt x="693" y="2097"/>
                  <a:pt x="981" y="1712"/>
                </a:cubicBezTo>
                <a:cubicBezTo>
                  <a:pt x="1217" y="1396"/>
                  <a:pt x="1577" y="1199"/>
                  <a:pt x="1970" y="1168"/>
                </a:cubicBezTo>
                <a:lnTo>
                  <a:pt x="9125" y="576"/>
                </a:lnTo>
                <a:cubicBezTo>
                  <a:pt x="9168" y="572"/>
                  <a:pt x="9211" y="571"/>
                  <a:pt x="9254" y="571"/>
                </a:cubicBezTo>
                <a:close/>
                <a:moveTo>
                  <a:pt x="9253" y="1"/>
                </a:moveTo>
                <a:cubicBezTo>
                  <a:pt x="9194" y="1"/>
                  <a:pt x="9136" y="3"/>
                  <a:pt x="9078" y="8"/>
                </a:cubicBezTo>
                <a:lnTo>
                  <a:pt x="1922" y="601"/>
                </a:lnTo>
                <a:cubicBezTo>
                  <a:pt x="1360" y="648"/>
                  <a:pt x="864" y="921"/>
                  <a:pt x="526" y="1370"/>
                </a:cubicBezTo>
                <a:cubicBezTo>
                  <a:pt x="140" y="1885"/>
                  <a:pt x="0" y="2584"/>
                  <a:pt x="144" y="3288"/>
                </a:cubicBezTo>
                <a:lnTo>
                  <a:pt x="1758" y="11229"/>
                </a:lnTo>
                <a:cubicBezTo>
                  <a:pt x="2018" y="12508"/>
                  <a:pt x="3137" y="13484"/>
                  <a:pt x="4302" y="13484"/>
                </a:cubicBezTo>
                <a:cubicBezTo>
                  <a:pt x="4358" y="13484"/>
                  <a:pt x="4416" y="13482"/>
                  <a:pt x="4472" y="13477"/>
                </a:cubicBezTo>
                <a:lnTo>
                  <a:pt x="11628" y="12885"/>
                </a:lnTo>
                <a:cubicBezTo>
                  <a:pt x="12191" y="12837"/>
                  <a:pt x="12686" y="12564"/>
                  <a:pt x="13024" y="12114"/>
                </a:cubicBezTo>
                <a:cubicBezTo>
                  <a:pt x="13410" y="11600"/>
                  <a:pt x="13550" y="10902"/>
                  <a:pt x="13406" y="10197"/>
                </a:cubicBezTo>
                <a:lnTo>
                  <a:pt x="11792" y="2256"/>
                </a:lnTo>
                <a:cubicBezTo>
                  <a:pt x="11531" y="979"/>
                  <a:pt x="10411" y="1"/>
                  <a:pt x="9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1680549" y="3352547"/>
            <a:ext cx="256728" cy="251242"/>
          </a:xfrm>
          <a:custGeom>
            <a:avLst/>
            <a:gdLst/>
            <a:ahLst/>
            <a:cxnLst/>
            <a:rect l="l" t="t" r="r" b="b"/>
            <a:pathLst>
              <a:path w="13196" h="12914" extrusionOk="0">
                <a:moveTo>
                  <a:pt x="9074" y="0"/>
                </a:moveTo>
                <a:cubicBezTo>
                  <a:pt x="9024" y="0"/>
                  <a:pt x="8974" y="2"/>
                  <a:pt x="8924" y="7"/>
                </a:cubicBezTo>
                <a:lnTo>
                  <a:pt x="1769" y="599"/>
                </a:lnTo>
                <a:cubicBezTo>
                  <a:pt x="683" y="688"/>
                  <a:pt x="0" y="1740"/>
                  <a:pt x="245" y="2946"/>
                </a:cubicBezTo>
                <a:lnTo>
                  <a:pt x="1859" y="10887"/>
                </a:lnTo>
                <a:cubicBezTo>
                  <a:pt x="2093" y="12037"/>
                  <a:pt x="3086" y="12913"/>
                  <a:pt x="4121" y="12913"/>
                </a:cubicBezTo>
                <a:cubicBezTo>
                  <a:pt x="4171" y="12913"/>
                  <a:pt x="4221" y="12911"/>
                  <a:pt x="4271" y="12907"/>
                </a:cubicBezTo>
                <a:lnTo>
                  <a:pt x="11427" y="12314"/>
                </a:lnTo>
                <a:cubicBezTo>
                  <a:pt x="12512" y="12225"/>
                  <a:pt x="13195" y="11174"/>
                  <a:pt x="12949" y="9968"/>
                </a:cubicBezTo>
                <a:lnTo>
                  <a:pt x="11335" y="2027"/>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1677067" y="3347002"/>
            <a:ext cx="263654" cy="262351"/>
          </a:xfrm>
          <a:custGeom>
            <a:avLst/>
            <a:gdLst/>
            <a:ahLst/>
            <a:cxnLst/>
            <a:rect l="l" t="t" r="r" b="b"/>
            <a:pathLst>
              <a:path w="13552" h="13485" extrusionOk="0">
                <a:moveTo>
                  <a:pt x="9255" y="570"/>
                </a:moveTo>
                <a:cubicBezTo>
                  <a:pt x="10156" y="570"/>
                  <a:pt x="11029" y="1350"/>
                  <a:pt x="11236" y="2369"/>
                </a:cubicBezTo>
                <a:lnTo>
                  <a:pt x="12850" y="10309"/>
                </a:lnTo>
                <a:cubicBezTo>
                  <a:pt x="12961" y="10854"/>
                  <a:pt x="12859" y="11387"/>
                  <a:pt x="12571" y="11772"/>
                </a:cubicBezTo>
                <a:cubicBezTo>
                  <a:pt x="12336" y="12088"/>
                  <a:pt x="11975" y="12287"/>
                  <a:pt x="11582" y="12316"/>
                </a:cubicBezTo>
                <a:lnTo>
                  <a:pt x="4427" y="12909"/>
                </a:lnTo>
                <a:cubicBezTo>
                  <a:pt x="4389" y="12911"/>
                  <a:pt x="4351" y="12913"/>
                  <a:pt x="4313" y="12913"/>
                </a:cubicBezTo>
                <a:cubicBezTo>
                  <a:pt x="3406" y="12913"/>
                  <a:pt x="2526" y="12139"/>
                  <a:pt x="2318" y="11115"/>
                </a:cubicBezTo>
                <a:lnTo>
                  <a:pt x="704" y="3174"/>
                </a:lnTo>
                <a:cubicBezTo>
                  <a:pt x="593" y="2629"/>
                  <a:pt x="695" y="2096"/>
                  <a:pt x="984" y="1711"/>
                </a:cubicBezTo>
                <a:cubicBezTo>
                  <a:pt x="1219" y="1395"/>
                  <a:pt x="1580" y="1197"/>
                  <a:pt x="1973" y="1168"/>
                </a:cubicBezTo>
                <a:lnTo>
                  <a:pt x="9127" y="576"/>
                </a:lnTo>
                <a:cubicBezTo>
                  <a:pt x="9170" y="573"/>
                  <a:pt x="9212" y="570"/>
                  <a:pt x="9255" y="570"/>
                </a:cubicBezTo>
                <a:close/>
                <a:moveTo>
                  <a:pt x="9259" y="0"/>
                </a:moveTo>
                <a:cubicBezTo>
                  <a:pt x="9199" y="0"/>
                  <a:pt x="9139" y="3"/>
                  <a:pt x="9079" y="8"/>
                </a:cubicBezTo>
                <a:lnTo>
                  <a:pt x="1924" y="601"/>
                </a:lnTo>
                <a:cubicBezTo>
                  <a:pt x="1361" y="647"/>
                  <a:pt x="864" y="920"/>
                  <a:pt x="527" y="1371"/>
                </a:cubicBezTo>
                <a:cubicBezTo>
                  <a:pt x="141" y="1884"/>
                  <a:pt x="1" y="2583"/>
                  <a:pt x="145" y="3287"/>
                </a:cubicBezTo>
                <a:lnTo>
                  <a:pt x="1759" y="11229"/>
                </a:lnTo>
                <a:cubicBezTo>
                  <a:pt x="2019" y="12507"/>
                  <a:pt x="3139" y="13484"/>
                  <a:pt x="4302" y="13484"/>
                </a:cubicBezTo>
                <a:cubicBezTo>
                  <a:pt x="4360" y="13484"/>
                  <a:pt x="4416" y="13481"/>
                  <a:pt x="4474" y="13476"/>
                </a:cubicBezTo>
                <a:lnTo>
                  <a:pt x="11629" y="12884"/>
                </a:lnTo>
                <a:cubicBezTo>
                  <a:pt x="12191" y="12837"/>
                  <a:pt x="12688" y="12564"/>
                  <a:pt x="13025" y="12114"/>
                </a:cubicBezTo>
                <a:cubicBezTo>
                  <a:pt x="13411" y="11600"/>
                  <a:pt x="13551" y="10901"/>
                  <a:pt x="13408" y="10196"/>
                </a:cubicBezTo>
                <a:lnTo>
                  <a:pt x="11793" y="2256"/>
                </a:lnTo>
                <a:cubicBezTo>
                  <a:pt x="11533" y="981"/>
                  <a:pt x="10424" y="0"/>
                  <a:pt x="9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1991498" y="3326789"/>
            <a:ext cx="256728" cy="251261"/>
          </a:xfrm>
          <a:custGeom>
            <a:avLst/>
            <a:gdLst/>
            <a:ahLst/>
            <a:cxnLst/>
            <a:rect l="l" t="t" r="r" b="b"/>
            <a:pathLst>
              <a:path w="13196" h="12915" extrusionOk="0">
                <a:moveTo>
                  <a:pt x="9073" y="1"/>
                </a:moveTo>
                <a:cubicBezTo>
                  <a:pt x="9024" y="1"/>
                  <a:pt x="8975" y="3"/>
                  <a:pt x="8925" y="7"/>
                </a:cubicBezTo>
                <a:lnTo>
                  <a:pt x="1770" y="599"/>
                </a:lnTo>
                <a:cubicBezTo>
                  <a:pt x="684" y="689"/>
                  <a:pt x="1" y="1740"/>
                  <a:pt x="246" y="2947"/>
                </a:cubicBezTo>
                <a:lnTo>
                  <a:pt x="1860" y="10887"/>
                </a:lnTo>
                <a:cubicBezTo>
                  <a:pt x="2094" y="12038"/>
                  <a:pt x="3088" y="12914"/>
                  <a:pt x="4123" y="12914"/>
                </a:cubicBezTo>
                <a:cubicBezTo>
                  <a:pt x="4173" y="12914"/>
                  <a:pt x="4222" y="12912"/>
                  <a:pt x="4272" y="12908"/>
                </a:cubicBezTo>
                <a:lnTo>
                  <a:pt x="11426" y="12316"/>
                </a:lnTo>
                <a:cubicBezTo>
                  <a:pt x="12513" y="12225"/>
                  <a:pt x="13196" y="11174"/>
                  <a:pt x="12950" y="9968"/>
                </a:cubicBezTo>
                <a:lnTo>
                  <a:pt x="11336" y="2028"/>
                </a:lnTo>
                <a:cubicBezTo>
                  <a:pt x="11102"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1988055" y="3321244"/>
            <a:ext cx="263615" cy="262351"/>
          </a:xfrm>
          <a:custGeom>
            <a:avLst/>
            <a:gdLst/>
            <a:ahLst/>
            <a:cxnLst/>
            <a:rect l="l" t="t" r="r" b="b"/>
            <a:pathLst>
              <a:path w="13550" h="13485" extrusionOk="0">
                <a:moveTo>
                  <a:pt x="9254" y="570"/>
                </a:moveTo>
                <a:lnTo>
                  <a:pt x="9254" y="570"/>
                </a:lnTo>
                <a:cubicBezTo>
                  <a:pt x="10155" y="571"/>
                  <a:pt x="11028" y="1351"/>
                  <a:pt x="11235" y="2371"/>
                </a:cubicBezTo>
                <a:lnTo>
                  <a:pt x="12849" y="10311"/>
                </a:lnTo>
                <a:cubicBezTo>
                  <a:pt x="12960" y="10857"/>
                  <a:pt x="12858" y="11390"/>
                  <a:pt x="12569" y="11773"/>
                </a:cubicBezTo>
                <a:cubicBezTo>
                  <a:pt x="12334" y="12089"/>
                  <a:pt x="11973" y="12288"/>
                  <a:pt x="11581" y="12317"/>
                </a:cubicBezTo>
                <a:lnTo>
                  <a:pt x="4425" y="12910"/>
                </a:lnTo>
                <a:cubicBezTo>
                  <a:pt x="4385" y="12913"/>
                  <a:pt x="4345" y="12914"/>
                  <a:pt x="4306" y="12914"/>
                </a:cubicBezTo>
                <a:cubicBezTo>
                  <a:pt x="3400" y="12914"/>
                  <a:pt x="2524" y="12137"/>
                  <a:pt x="2317" y="11115"/>
                </a:cubicBezTo>
                <a:lnTo>
                  <a:pt x="703" y="3174"/>
                </a:lnTo>
                <a:cubicBezTo>
                  <a:pt x="591" y="2629"/>
                  <a:pt x="694" y="2096"/>
                  <a:pt x="983" y="1713"/>
                </a:cubicBezTo>
                <a:cubicBezTo>
                  <a:pt x="1217" y="1397"/>
                  <a:pt x="1577" y="1198"/>
                  <a:pt x="1970" y="1169"/>
                </a:cubicBezTo>
                <a:lnTo>
                  <a:pt x="9126" y="576"/>
                </a:lnTo>
                <a:cubicBezTo>
                  <a:pt x="9170" y="573"/>
                  <a:pt x="9211" y="570"/>
                  <a:pt x="9254" y="570"/>
                </a:cubicBezTo>
                <a:close/>
                <a:moveTo>
                  <a:pt x="9262" y="0"/>
                </a:moveTo>
                <a:cubicBezTo>
                  <a:pt x="9201" y="0"/>
                  <a:pt x="9140" y="3"/>
                  <a:pt x="9078" y="8"/>
                </a:cubicBezTo>
                <a:lnTo>
                  <a:pt x="1923" y="601"/>
                </a:lnTo>
                <a:cubicBezTo>
                  <a:pt x="1360" y="647"/>
                  <a:pt x="864" y="920"/>
                  <a:pt x="527" y="1371"/>
                </a:cubicBezTo>
                <a:cubicBezTo>
                  <a:pt x="141" y="1884"/>
                  <a:pt x="1" y="2584"/>
                  <a:pt x="144" y="3288"/>
                </a:cubicBezTo>
                <a:lnTo>
                  <a:pt x="1758" y="11229"/>
                </a:lnTo>
                <a:cubicBezTo>
                  <a:pt x="2018" y="12507"/>
                  <a:pt x="3137" y="13484"/>
                  <a:pt x="4302" y="13484"/>
                </a:cubicBezTo>
                <a:cubicBezTo>
                  <a:pt x="4358" y="13484"/>
                  <a:pt x="4415" y="13482"/>
                  <a:pt x="4471" y="13476"/>
                </a:cubicBezTo>
                <a:lnTo>
                  <a:pt x="11627" y="12884"/>
                </a:lnTo>
                <a:cubicBezTo>
                  <a:pt x="12190" y="12838"/>
                  <a:pt x="12687" y="12564"/>
                  <a:pt x="13024" y="12114"/>
                </a:cubicBezTo>
                <a:cubicBezTo>
                  <a:pt x="13410" y="11601"/>
                  <a:pt x="13550" y="10901"/>
                  <a:pt x="13407" y="10197"/>
                </a:cubicBezTo>
                <a:lnTo>
                  <a:pt x="11793" y="2257"/>
                </a:lnTo>
                <a:cubicBezTo>
                  <a:pt x="11533" y="982"/>
                  <a:pt x="10424" y="0"/>
                  <a:pt x="9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2302447" y="3301030"/>
            <a:ext cx="256748" cy="251261"/>
          </a:xfrm>
          <a:custGeom>
            <a:avLst/>
            <a:gdLst/>
            <a:ahLst/>
            <a:cxnLst/>
            <a:rect l="l" t="t" r="r" b="b"/>
            <a:pathLst>
              <a:path w="13197" h="12915" extrusionOk="0">
                <a:moveTo>
                  <a:pt x="9073" y="1"/>
                </a:moveTo>
                <a:cubicBezTo>
                  <a:pt x="9024" y="1"/>
                  <a:pt x="8974" y="3"/>
                  <a:pt x="8925" y="7"/>
                </a:cubicBezTo>
                <a:lnTo>
                  <a:pt x="1770" y="599"/>
                </a:lnTo>
                <a:cubicBezTo>
                  <a:pt x="683" y="690"/>
                  <a:pt x="1" y="1740"/>
                  <a:pt x="247" y="2947"/>
                </a:cubicBezTo>
                <a:lnTo>
                  <a:pt x="1860" y="10887"/>
                </a:lnTo>
                <a:cubicBezTo>
                  <a:pt x="2094" y="12038"/>
                  <a:pt x="3088" y="12914"/>
                  <a:pt x="4121" y="12914"/>
                </a:cubicBezTo>
                <a:cubicBezTo>
                  <a:pt x="4171" y="12914"/>
                  <a:pt x="4221" y="12912"/>
                  <a:pt x="4271" y="12908"/>
                </a:cubicBezTo>
                <a:lnTo>
                  <a:pt x="11427" y="12316"/>
                </a:lnTo>
                <a:cubicBezTo>
                  <a:pt x="12514" y="12225"/>
                  <a:pt x="13196" y="11175"/>
                  <a:pt x="12950" y="9969"/>
                </a:cubicBezTo>
                <a:lnTo>
                  <a:pt x="11336" y="2028"/>
                </a:lnTo>
                <a:cubicBezTo>
                  <a:pt x="11103"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2299004" y="3295486"/>
            <a:ext cx="263615" cy="262351"/>
          </a:xfrm>
          <a:custGeom>
            <a:avLst/>
            <a:gdLst/>
            <a:ahLst/>
            <a:cxnLst/>
            <a:rect l="l" t="t" r="r" b="b"/>
            <a:pathLst>
              <a:path w="13550" h="13485" extrusionOk="0">
                <a:moveTo>
                  <a:pt x="9253" y="571"/>
                </a:moveTo>
                <a:lnTo>
                  <a:pt x="9253" y="571"/>
                </a:lnTo>
                <a:cubicBezTo>
                  <a:pt x="10155" y="571"/>
                  <a:pt x="11028" y="1351"/>
                  <a:pt x="11235" y="2370"/>
                </a:cubicBezTo>
                <a:lnTo>
                  <a:pt x="12849" y="10310"/>
                </a:lnTo>
                <a:cubicBezTo>
                  <a:pt x="12959" y="10855"/>
                  <a:pt x="12858" y="11387"/>
                  <a:pt x="12570" y="11772"/>
                </a:cubicBezTo>
                <a:cubicBezTo>
                  <a:pt x="12334" y="12088"/>
                  <a:pt x="11974" y="12287"/>
                  <a:pt x="11581" y="12316"/>
                </a:cubicBezTo>
                <a:lnTo>
                  <a:pt x="4426" y="12909"/>
                </a:lnTo>
                <a:cubicBezTo>
                  <a:pt x="4386" y="12912"/>
                  <a:pt x="4346" y="12913"/>
                  <a:pt x="4306" y="12913"/>
                </a:cubicBezTo>
                <a:cubicBezTo>
                  <a:pt x="3407" y="12913"/>
                  <a:pt x="2525" y="12136"/>
                  <a:pt x="2316" y="11115"/>
                </a:cubicBezTo>
                <a:lnTo>
                  <a:pt x="703" y="3174"/>
                </a:lnTo>
                <a:cubicBezTo>
                  <a:pt x="593" y="2629"/>
                  <a:pt x="694" y="2096"/>
                  <a:pt x="983" y="1712"/>
                </a:cubicBezTo>
                <a:cubicBezTo>
                  <a:pt x="1218" y="1396"/>
                  <a:pt x="1578" y="1198"/>
                  <a:pt x="1971" y="1169"/>
                </a:cubicBezTo>
                <a:lnTo>
                  <a:pt x="9126" y="576"/>
                </a:lnTo>
                <a:cubicBezTo>
                  <a:pt x="9169" y="573"/>
                  <a:pt x="9211" y="571"/>
                  <a:pt x="9253" y="571"/>
                </a:cubicBezTo>
                <a:close/>
                <a:moveTo>
                  <a:pt x="9256" y="1"/>
                </a:moveTo>
                <a:cubicBezTo>
                  <a:pt x="9197" y="1"/>
                  <a:pt x="9138" y="3"/>
                  <a:pt x="9079" y="8"/>
                </a:cubicBezTo>
                <a:lnTo>
                  <a:pt x="1924" y="601"/>
                </a:lnTo>
                <a:cubicBezTo>
                  <a:pt x="1360" y="647"/>
                  <a:pt x="864" y="920"/>
                  <a:pt x="526" y="1370"/>
                </a:cubicBezTo>
                <a:cubicBezTo>
                  <a:pt x="140" y="1884"/>
                  <a:pt x="0" y="2584"/>
                  <a:pt x="145" y="3288"/>
                </a:cubicBezTo>
                <a:lnTo>
                  <a:pt x="1759" y="11229"/>
                </a:lnTo>
                <a:cubicBezTo>
                  <a:pt x="2018" y="12508"/>
                  <a:pt x="3137" y="13484"/>
                  <a:pt x="4302" y="13484"/>
                </a:cubicBezTo>
                <a:cubicBezTo>
                  <a:pt x="4358" y="13484"/>
                  <a:pt x="4416" y="13482"/>
                  <a:pt x="4473" y="13476"/>
                </a:cubicBezTo>
                <a:lnTo>
                  <a:pt x="11627" y="12884"/>
                </a:lnTo>
                <a:cubicBezTo>
                  <a:pt x="12191" y="12838"/>
                  <a:pt x="12687" y="12565"/>
                  <a:pt x="13025" y="12114"/>
                </a:cubicBezTo>
                <a:cubicBezTo>
                  <a:pt x="13411" y="11600"/>
                  <a:pt x="13550" y="10901"/>
                  <a:pt x="13407" y="10197"/>
                </a:cubicBezTo>
                <a:lnTo>
                  <a:pt x="11792" y="2257"/>
                </a:lnTo>
                <a:cubicBezTo>
                  <a:pt x="11533" y="982"/>
                  <a:pt x="10410" y="1"/>
                  <a:pt x="9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1441797" y="3733612"/>
            <a:ext cx="256728" cy="251242"/>
          </a:xfrm>
          <a:custGeom>
            <a:avLst/>
            <a:gdLst/>
            <a:ahLst/>
            <a:cxnLst/>
            <a:rect l="l" t="t" r="r" b="b"/>
            <a:pathLst>
              <a:path w="13196" h="12914" extrusionOk="0">
                <a:moveTo>
                  <a:pt x="9075" y="1"/>
                </a:moveTo>
                <a:cubicBezTo>
                  <a:pt x="9025" y="1"/>
                  <a:pt x="8975" y="3"/>
                  <a:pt x="8925" y="7"/>
                </a:cubicBezTo>
                <a:lnTo>
                  <a:pt x="1770" y="600"/>
                </a:lnTo>
                <a:cubicBezTo>
                  <a:pt x="683" y="689"/>
                  <a:pt x="1" y="1741"/>
                  <a:pt x="247" y="2946"/>
                </a:cubicBezTo>
                <a:lnTo>
                  <a:pt x="1860" y="10887"/>
                </a:lnTo>
                <a:cubicBezTo>
                  <a:pt x="2093" y="12038"/>
                  <a:pt x="3088" y="12913"/>
                  <a:pt x="4121" y="12913"/>
                </a:cubicBezTo>
                <a:cubicBezTo>
                  <a:pt x="4171" y="12913"/>
                  <a:pt x="4221" y="12911"/>
                  <a:pt x="4271" y="12907"/>
                </a:cubicBezTo>
                <a:lnTo>
                  <a:pt x="11427" y="12315"/>
                </a:lnTo>
                <a:cubicBezTo>
                  <a:pt x="12514" y="12226"/>
                  <a:pt x="13196" y="11175"/>
                  <a:pt x="12951" y="9968"/>
                </a:cubicBezTo>
                <a:lnTo>
                  <a:pt x="11337" y="2027"/>
                </a:lnTo>
                <a:cubicBezTo>
                  <a:pt x="11103" y="877"/>
                  <a:pt x="10109"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1752766" y="3707873"/>
            <a:ext cx="256728" cy="251242"/>
          </a:xfrm>
          <a:custGeom>
            <a:avLst/>
            <a:gdLst/>
            <a:ahLst/>
            <a:cxnLst/>
            <a:rect l="l" t="t" r="r" b="b"/>
            <a:pathLst>
              <a:path w="13196" h="12914" extrusionOk="0">
                <a:moveTo>
                  <a:pt x="9073" y="0"/>
                </a:moveTo>
                <a:cubicBezTo>
                  <a:pt x="9023" y="0"/>
                  <a:pt x="8974" y="2"/>
                  <a:pt x="8924" y="6"/>
                </a:cubicBezTo>
                <a:lnTo>
                  <a:pt x="1769" y="599"/>
                </a:lnTo>
                <a:cubicBezTo>
                  <a:pt x="683" y="688"/>
                  <a:pt x="0" y="1740"/>
                  <a:pt x="245" y="2945"/>
                </a:cubicBezTo>
                <a:lnTo>
                  <a:pt x="1859" y="10886"/>
                </a:lnTo>
                <a:cubicBezTo>
                  <a:pt x="2093" y="12038"/>
                  <a:pt x="3087" y="12914"/>
                  <a:pt x="4122" y="12914"/>
                </a:cubicBezTo>
                <a:cubicBezTo>
                  <a:pt x="4172" y="12914"/>
                  <a:pt x="4222" y="12912"/>
                  <a:pt x="4271" y="12908"/>
                </a:cubicBezTo>
                <a:lnTo>
                  <a:pt x="11427" y="12315"/>
                </a:lnTo>
                <a:cubicBezTo>
                  <a:pt x="12512" y="12225"/>
                  <a:pt x="13195" y="11174"/>
                  <a:pt x="12950" y="9969"/>
                </a:cubicBezTo>
                <a:lnTo>
                  <a:pt x="11336" y="2027"/>
                </a:lnTo>
                <a:cubicBezTo>
                  <a:pt x="11102"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2063735" y="3682115"/>
            <a:ext cx="256709" cy="251242"/>
          </a:xfrm>
          <a:custGeom>
            <a:avLst/>
            <a:gdLst/>
            <a:ahLst/>
            <a:cxnLst/>
            <a:rect l="l" t="t" r="r" b="b"/>
            <a:pathLst>
              <a:path w="13195" h="12914" extrusionOk="0">
                <a:moveTo>
                  <a:pt x="9073" y="0"/>
                </a:moveTo>
                <a:cubicBezTo>
                  <a:pt x="9023" y="0"/>
                  <a:pt x="8974" y="2"/>
                  <a:pt x="8924" y="6"/>
                </a:cubicBezTo>
                <a:lnTo>
                  <a:pt x="1769" y="599"/>
                </a:lnTo>
                <a:cubicBezTo>
                  <a:pt x="682" y="689"/>
                  <a:pt x="0" y="1740"/>
                  <a:pt x="245" y="2946"/>
                </a:cubicBezTo>
                <a:lnTo>
                  <a:pt x="1859" y="10886"/>
                </a:lnTo>
                <a:cubicBezTo>
                  <a:pt x="2093" y="12037"/>
                  <a:pt x="3086" y="12914"/>
                  <a:pt x="4121" y="12914"/>
                </a:cubicBezTo>
                <a:cubicBezTo>
                  <a:pt x="4171" y="12914"/>
                  <a:pt x="4221" y="12912"/>
                  <a:pt x="4271" y="12908"/>
                </a:cubicBezTo>
                <a:lnTo>
                  <a:pt x="11425" y="12315"/>
                </a:lnTo>
                <a:cubicBezTo>
                  <a:pt x="12512" y="12225"/>
                  <a:pt x="13195" y="11174"/>
                  <a:pt x="12949" y="9968"/>
                </a:cubicBezTo>
                <a:lnTo>
                  <a:pt x="11335" y="2028"/>
                </a:lnTo>
                <a:cubicBezTo>
                  <a:pt x="11101"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2374684" y="3656376"/>
            <a:ext cx="256709" cy="251222"/>
          </a:xfrm>
          <a:custGeom>
            <a:avLst/>
            <a:gdLst/>
            <a:ahLst/>
            <a:cxnLst/>
            <a:rect l="l" t="t" r="r" b="b"/>
            <a:pathLst>
              <a:path w="13195" h="12913" extrusionOk="0">
                <a:moveTo>
                  <a:pt x="9075" y="0"/>
                </a:moveTo>
                <a:cubicBezTo>
                  <a:pt x="9025" y="0"/>
                  <a:pt x="8975" y="2"/>
                  <a:pt x="8925" y="6"/>
                </a:cubicBezTo>
                <a:lnTo>
                  <a:pt x="1769" y="599"/>
                </a:lnTo>
                <a:cubicBezTo>
                  <a:pt x="682" y="688"/>
                  <a:pt x="1" y="1739"/>
                  <a:pt x="246" y="2945"/>
                </a:cubicBezTo>
                <a:lnTo>
                  <a:pt x="1860" y="10885"/>
                </a:lnTo>
                <a:cubicBezTo>
                  <a:pt x="2093" y="12036"/>
                  <a:pt x="3087" y="12913"/>
                  <a:pt x="4120" y="12913"/>
                </a:cubicBezTo>
                <a:cubicBezTo>
                  <a:pt x="4170" y="12913"/>
                  <a:pt x="4220" y="12911"/>
                  <a:pt x="4270" y="12907"/>
                </a:cubicBezTo>
                <a:lnTo>
                  <a:pt x="11426" y="12314"/>
                </a:lnTo>
                <a:cubicBezTo>
                  <a:pt x="12513" y="12224"/>
                  <a:pt x="13194" y="11173"/>
                  <a:pt x="12949" y="9968"/>
                </a:cubicBezTo>
                <a:lnTo>
                  <a:pt x="11336" y="2027"/>
                </a:lnTo>
                <a:cubicBezTo>
                  <a:pt x="11102" y="876"/>
                  <a:pt x="10108" y="0"/>
                  <a:pt x="9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1645686" y="2129859"/>
            <a:ext cx="515071" cy="513203"/>
          </a:xfrm>
          <a:custGeom>
            <a:avLst/>
            <a:gdLst/>
            <a:ahLst/>
            <a:cxnLst/>
            <a:rect l="l" t="t" r="r" b="b"/>
            <a:pathLst>
              <a:path w="26475" h="26379" extrusionOk="0">
                <a:moveTo>
                  <a:pt x="18267" y="143"/>
                </a:moveTo>
                <a:cubicBezTo>
                  <a:pt x="20333" y="143"/>
                  <a:pt x="22325" y="1903"/>
                  <a:pt x="22794" y="4204"/>
                </a:cubicBezTo>
                <a:lnTo>
                  <a:pt x="26073" y="20337"/>
                </a:lnTo>
                <a:cubicBezTo>
                  <a:pt x="26326" y="21586"/>
                  <a:pt x="26086" y="22816"/>
                  <a:pt x="25413" y="23714"/>
                </a:cubicBezTo>
                <a:cubicBezTo>
                  <a:pt x="24840" y="24477"/>
                  <a:pt x="23998" y="24940"/>
                  <a:pt x="23041" y="25019"/>
                </a:cubicBezTo>
                <a:lnTo>
                  <a:pt x="8504" y="26224"/>
                </a:lnTo>
                <a:cubicBezTo>
                  <a:pt x="8409" y="26231"/>
                  <a:pt x="8313" y="26235"/>
                  <a:pt x="8218" y="26235"/>
                </a:cubicBezTo>
                <a:cubicBezTo>
                  <a:pt x="6144" y="26235"/>
                  <a:pt x="4149" y="24480"/>
                  <a:pt x="3680" y="22174"/>
                </a:cubicBezTo>
                <a:lnTo>
                  <a:pt x="401" y="6042"/>
                </a:lnTo>
                <a:cubicBezTo>
                  <a:pt x="147" y="4792"/>
                  <a:pt x="387" y="3562"/>
                  <a:pt x="1061" y="2665"/>
                </a:cubicBezTo>
                <a:cubicBezTo>
                  <a:pt x="1633" y="1902"/>
                  <a:pt x="2475" y="1438"/>
                  <a:pt x="3432" y="1359"/>
                </a:cubicBezTo>
                <a:lnTo>
                  <a:pt x="17969" y="156"/>
                </a:lnTo>
                <a:cubicBezTo>
                  <a:pt x="18068" y="147"/>
                  <a:pt x="18168" y="143"/>
                  <a:pt x="18267" y="143"/>
                </a:cubicBezTo>
                <a:close/>
                <a:moveTo>
                  <a:pt x="18267" y="1"/>
                </a:moveTo>
                <a:cubicBezTo>
                  <a:pt x="18164" y="1"/>
                  <a:pt x="18061" y="5"/>
                  <a:pt x="17958" y="13"/>
                </a:cubicBezTo>
                <a:lnTo>
                  <a:pt x="3421" y="1218"/>
                </a:lnTo>
                <a:cubicBezTo>
                  <a:pt x="2423" y="1300"/>
                  <a:pt x="1544" y="1784"/>
                  <a:pt x="947" y="2580"/>
                </a:cubicBezTo>
                <a:cubicBezTo>
                  <a:pt x="249" y="3509"/>
                  <a:pt x="0" y="4782"/>
                  <a:pt x="262" y="6071"/>
                </a:cubicBezTo>
                <a:lnTo>
                  <a:pt x="3541" y="22202"/>
                </a:lnTo>
                <a:cubicBezTo>
                  <a:pt x="4021" y="24569"/>
                  <a:pt x="6075" y="26378"/>
                  <a:pt x="8207" y="26378"/>
                </a:cubicBezTo>
                <a:cubicBezTo>
                  <a:pt x="8310" y="26378"/>
                  <a:pt x="8413" y="26374"/>
                  <a:pt x="8516" y="26365"/>
                </a:cubicBezTo>
                <a:lnTo>
                  <a:pt x="23052" y="25161"/>
                </a:lnTo>
                <a:cubicBezTo>
                  <a:pt x="24050" y="25078"/>
                  <a:pt x="24929" y="24594"/>
                  <a:pt x="25526" y="23798"/>
                </a:cubicBezTo>
                <a:cubicBezTo>
                  <a:pt x="26224" y="22869"/>
                  <a:pt x="26474" y="21597"/>
                  <a:pt x="26212" y="20309"/>
                </a:cubicBezTo>
                <a:lnTo>
                  <a:pt x="22934" y="4176"/>
                </a:lnTo>
                <a:cubicBezTo>
                  <a:pt x="22453" y="1809"/>
                  <a:pt x="20398" y="1"/>
                  <a:pt x="18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1681833" y="2165948"/>
            <a:ext cx="442757" cy="441045"/>
          </a:xfrm>
          <a:custGeom>
            <a:avLst/>
            <a:gdLst/>
            <a:ahLst/>
            <a:cxnLst/>
            <a:rect l="l" t="t" r="r" b="b"/>
            <a:pathLst>
              <a:path w="22758" h="22670" extrusionOk="0">
                <a:moveTo>
                  <a:pt x="15671" y="285"/>
                </a:moveTo>
                <a:cubicBezTo>
                  <a:pt x="17396" y="285"/>
                  <a:pt x="19061" y="1758"/>
                  <a:pt x="19452" y="3685"/>
                </a:cubicBezTo>
                <a:lnTo>
                  <a:pt x="22250" y="17449"/>
                </a:lnTo>
                <a:cubicBezTo>
                  <a:pt x="22462" y="18492"/>
                  <a:pt x="22262" y="19518"/>
                  <a:pt x="21702" y="20265"/>
                </a:cubicBezTo>
                <a:cubicBezTo>
                  <a:pt x="21227" y="20897"/>
                  <a:pt x="20530" y="21281"/>
                  <a:pt x="19736" y="21346"/>
                </a:cubicBezTo>
                <a:lnTo>
                  <a:pt x="7334" y="22373"/>
                </a:lnTo>
                <a:cubicBezTo>
                  <a:pt x="7254" y="22380"/>
                  <a:pt x="7174" y="22383"/>
                  <a:pt x="7095" y="22383"/>
                </a:cubicBezTo>
                <a:cubicBezTo>
                  <a:pt x="5356" y="22383"/>
                  <a:pt x="3697" y="20915"/>
                  <a:pt x="3306" y="18984"/>
                </a:cubicBezTo>
                <a:lnTo>
                  <a:pt x="508" y="5220"/>
                </a:lnTo>
                <a:cubicBezTo>
                  <a:pt x="295" y="4177"/>
                  <a:pt x="496" y="3152"/>
                  <a:pt x="1056" y="2406"/>
                </a:cubicBezTo>
                <a:cubicBezTo>
                  <a:pt x="1530" y="1773"/>
                  <a:pt x="2229" y="1389"/>
                  <a:pt x="3021" y="1323"/>
                </a:cubicBezTo>
                <a:lnTo>
                  <a:pt x="15424" y="296"/>
                </a:lnTo>
                <a:cubicBezTo>
                  <a:pt x="15506" y="289"/>
                  <a:pt x="15588" y="286"/>
                  <a:pt x="15671" y="286"/>
                </a:cubicBezTo>
                <a:lnTo>
                  <a:pt x="15671" y="285"/>
                </a:lnTo>
                <a:close/>
                <a:moveTo>
                  <a:pt x="15672" y="0"/>
                </a:moveTo>
                <a:cubicBezTo>
                  <a:pt x="15581" y="0"/>
                  <a:pt x="15491" y="4"/>
                  <a:pt x="15400" y="12"/>
                </a:cubicBezTo>
                <a:lnTo>
                  <a:pt x="2999" y="1039"/>
                </a:lnTo>
                <a:cubicBezTo>
                  <a:pt x="2123" y="1111"/>
                  <a:pt x="1352" y="1535"/>
                  <a:pt x="828" y="2233"/>
                </a:cubicBezTo>
                <a:cubicBezTo>
                  <a:pt x="219" y="3045"/>
                  <a:pt x="1" y="4154"/>
                  <a:pt x="229" y="5277"/>
                </a:cubicBezTo>
                <a:lnTo>
                  <a:pt x="3027" y="19042"/>
                </a:lnTo>
                <a:cubicBezTo>
                  <a:pt x="3444" y="21098"/>
                  <a:pt x="5232" y="22669"/>
                  <a:pt x="7089" y="22669"/>
                </a:cubicBezTo>
                <a:cubicBezTo>
                  <a:pt x="7178" y="22669"/>
                  <a:pt x="7268" y="22665"/>
                  <a:pt x="7357" y="22657"/>
                </a:cubicBezTo>
                <a:lnTo>
                  <a:pt x="19760" y="21630"/>
                </a:lnTo>
                <a:cubicBezTo>
                  <a:pt x="20635" y="21557"/>
                  <a:pt x="21405" y="21133"/>
                  <a:pt x="21929" y="20435"/>
                </a:cubicBezTo>
                <a:cubicBezTo>
                  <a:pt x="22539" y="19624"/>
                  <a:pt x="22757" y="18515"/>
                  <a:pt x="22529" y="17393"/>
                </a:cubicBezTo>
                <a:lnTo>
                  <a:pt x="19732" y="3628"/>
                </a:lnTo>
                <a:cubicBezTo>
                  <a:pt x="19314" y="1572"/>
                  <a:pt x="17525" y="0"/>
                  <a:pt x="15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1730042" y="2214041"/>
            <a:ext cx="346318" cy="344840"/>
          </a:xfrm>
          <a:custGeom>
            <a:avLst/>
            <a:gdLst/>
            <a:ahLst/>
            <a:cxnLst/>
            <a:rect l="l" t="t" r="r" b="b"/>
            <a:pathLst>
              <a:path w="17801" h="17725" extrusionOk="0">
                <a:moveTo>
                  <a:pt x="12219" y="427"/>
                </a:moveTo>
                <a:cubicBezTo>
                  <a:pt x="13505" y="427"/>
                  <a:pt x="14746" y="1529"/>
                  <a:pt x="15038" y="2971"/>
                </a:cubicBezTo>
                <a:lnTo>
                  <a:pt x="17201" y="13608"/>
                </a:lnTo>
                <a:cubicBezTo>
                  <a:pt x="17359" y="14386"/>
                  <a:pt x="17211" y="15149"/>
                  <a:pt x="16795" y="15702"/>
                </a:cubicBezTo>
                <a:cubicBezTo>
                  <a:pt x="16448" y="16166"/>
                  <a:pt x="15934" y="16448"/>
                  <a:pt x="15352" y="16496"/>
                </a:cubicBezTo>
                <a:lnTo>
                  <a:pt x="5768" y="17290"/>
                </a:lnTo>
                <a:cubicBezTo>
                  <a:pt x="5706" y="17295"/>
                  <a:pt x="5644" y="17297"/>
                  <a:pt x="5582" y="17297"/>
                </a:cubicBezTo>
                <a:cubicBezTo>
                  <a:pt x="4297" y="17297"/>
                  <a:pt x="3057" y="16195"/>
                  <a:pt x="2764" y="14754"/>
                </a:cubicBezTo>
                <a:lnTo>
                  <a:pt x="602" y="4117"/>
                </a:lnTo>
                <a:cubicBezTo>
                  <a:pt x="444" y="3340"/>
                  <a:pt x="592" y="2578"/>
                  <a:pt x="1007" y="2024"/>
                </a:cubicBezTo>
                <a:cubicBezTo>
                  <a:pt x="1356" y="1560"/>
                  <a:pt x="1868" y="1278"/>
                  <a:pt x="2452" y="1229"/>
                </a:cubicBezTo>
                <a:lnTo>
                  <a:pt x="12036" y="436"/>
                </a:lnTo>
                <a:cubicBezTo>
                  <a:pt x="12097" y="430"/>
                  <a:pt x="12158" y="428"/>
                  <a:pt x="12219" y="428"/>
                </a:cubicBezTo>
                <a:lnTo>
                  <a:pt x="12219" y="427"/>
                </a:lnTo>
                <a:close/>
                <a:moveTo>
                  <a:pt x="12216" y="0"/>
                </a:moveTo>
                <a:cubicBezTo>
                  <a:pt x="12144" y="0"/>
                  <a:pt x="12072" y="3"/>
                  <a:pt x="12000" y="9"/>
                </a:cubicBezTo>
                <a:lnTo>
                  <a:pt x="2415" y="803"/>
                </a:lnTo>
                <a:cubicBezTo>
                  <a:pt x="1709" y="861"/>
                  <a:pt x="1088" y="1204"/>
                  <a:pt x="665" y="1768"/>
                </a:cubicBezTo>
                <a:cubicBezTo>
                  <a:pt x="176" y="2418"/>
                  <a:pt x="0" y="3305"/>
                  <a:pt x="183" y="4202"/>
                </a:cubicBezTo>
                <a:lnTo>
                  <a:pt x="2344" y="14838"/>
                </a:lnTo>
                <a:cubicBezTo>
                  <a:pt x="2677" y="16475"/>
                  <a:pt x="4104" y="17724"/>
                  <a:pt x="5586" y="17724"/>
                </a:cubicBezTo>
                <a:cubicBezTo>
                  <a:pt x="5658" y="17724"/>
                  <a:pt x="5730" y="17721"/>
                  <a:pt x="5803" y="17715"/>
                </a:cubicBezTo>
                <a:lnTo>
                  <a:pt x="15386" y="16922"/>
                </a:lnTo>
                <a:cubicBezTo>
                  <a:pt x="16092" y="16863"/>
                  <a:pt x="16714" y="16521"/>
                  <a:pt x="17137" y="15958"/>
                </a:cubicBezTo>
                <a:cubicBezTo>
                  <a:pt x="17626" y="15307"/>
                  <a:pt x="17801" y="14420"/>
                  <a:pt x="17619" y="13523"/>
                </a:cubicBezTo>
                <a:lnTo>
                  <a:pt x="15457" y="2886"/>
                </a:lnTo>
                <a:cubicBezTo>
                  <a:pt x="15124" y="1250"/>
                  <a:pt x="13698" y="0"/>
                  <a:pt x="12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1774847" y="2260830"/>
            <a:ext cx="256728" cy="251242"/>
          </a:xfrm>
          <a:custGeom>
            <a:avLst/>
            <a:gdLst/>
            <a:ahLst/>
            <a:cxnLst/>
            <a:rect l="l" t="t" r="r" b="b"/>
            <a:pathLst>
              <a:path w="13196" h="12914" extrusionOk="0">
                <a:moveTo>
                  <a:pt x="9075" y="1"/>
                </a:moveTo>
                <a:cubicBezTo>
                  <a:pt x="9025" y="1"/>
                  <a:pt x="8975" y="3"/>
                  <a:pt x="8925" y="7"/>
                </a:cubicBezTo>
                <a:lnTo>
                  <a:pt x="1769" y="600"/>
                </a:lnTo>
                <a:cubicBezTo>
                  <a:pt x="684" y="690"/>
                  <a:pt x="1" y="1739"/>
                  <a:pt x="246" y="2946"/>
                </a:cubicBezTo>
                <a:lnTo>
                  <a:pt x="1860" y="10887"/>
                </a:lnTo>
                <a:cubicBezTo>
                  <a:pt x="2093" y="12037"/>
                  <a:pt x="3087" y="12914"/>
                  <a:pt x="4121" y="12914"/>
                </a:cubicBezTo>
                <a:cubicBezTo>
                  <a:pt x="4171" y="12914"/>
                  <a:pt x="4221" y="12911"/>
                  <a:pt x="4271" y="12907"/>
                </a:cubicBezTo>
                <a:lnTo>
                  <a:pt x="11426" y="12315"/>
                </a:lnTo>
                <a:cubicBezTo>
                  <a:pt x="12513" y="12226"/>
                  <a:pt x="13196" y="11175"/>
                  <a:pt x="12950" y="9968"/>
                </a:cubicBezTo>
                <a:lnTo>
                  <a:pt x="11336" y="2027"/>
                </a:lnTo>
                <a:cubicBezTo>
                  <a:pt x="11102" y="877"/>
                  <a:pt x="10108"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1900390" y="2360770"/>
            <a:ext cx="944443" cy="305035"/>
          </a:xfrm>
          <a:custGeom>
            <a:avLst/>
            <a:gdLst/>
            <a:ahLst/>
            <a:cxnLst/>
            <a:rect l="l" t="t" r="r" b="b"/>
            <a:pathLst>
              <a:path w="48545" h="15679" extrusionOk="0">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1899457" y="2355226"/>
            <a:ext cx="951953" cy="316144"/>
          </a:xfrm>
          <a:custGeom>
            <a:avLst/>
            <a:gdLst/>
            <a:ahLst/>
            <a:cxnLst/>
            <a:rect l="l" t="t" r="r" b="b"/>
            <a:pathLst>
              <a:path w="48931" h="16250" extrusionOk="0">
                <a:moveTo>
                  <a:pt x="8486" y="570"/>
                </a:moveTo>
                <a:cubicBezTo>
                  <a:pt x="9536" y="570"/>
                  <a:pt x="12904" y="1460"/>
                  <a:pt x="15148" y="2055"/>
                </a:cubicBezTo>
                <a:cubicBezTo>
                  <a:pt x="16110" y="2311"/>
                  <a:pt x="16869" y="2511"/>
                  <a:pt x="17289" y="2604"/>
                </a:cubicBezTo>
                <a:cubicBezTo>
                  <a:pt x="18685" y="2910"/>
                  <a:pt x="42814" y="8511"/>
                  <a:pt x="44785" y="8969"/>
                </a:cubicBezTo>
                <a:lnTo>
                  <a:pt x="48167" y="15288"/>
                </a:lnTo>
                <a:cubicBezTo>
                  <a:pt x="47548" y="15423"/>
                  <a:pt x="46186" y="15678"/>
                  <a:pt x="44663" y="15678"/>
                </a:cubicBezTo>
                <a:cubicBezTo>
                  <a:pt x="44118" y="15678"/>
                  <a:pt x="43552" y="15645"/>
                  <a:pt x="42993" y="15563"/>
                </a:cubicBezTo>
                <a:cubicBezTo>
                  <a:pt x="40291" y="15168"/>
                  <a:pt x="13974" y="4099"/>
                  <a:pt x="13709" y="3987"/>
                </a:cubicBezTo>
                <a:cubicBezTo>
                  <a:pt x="13674" y="3972"/>
                  <a:pt x="13636" y="3965"/>
                  <a:pt x="13598" y="3965"/>
                </a:cubicBezTo>
                <a:cubicBezTo>
                  <a:pt x="13597" y="3965"/>
                  <a:pt x="13595" y="3965"/>
                  <a:pt x="13593" y="3965"/>
                </a:cubicBezTo>
                <a:cubicBezTo>
                  <a:pt x="13542" y="3965"/>
                  <a:pt x="13492" y="3980"/>
                  <a:pt x="13450" y="4006"/>
                </a:cubicBezTo>
                <a:lnTo>
                  <a:pt x="11797" y="5012"/>
                </a:lnTo>
                <a:cubicBezTo>
                  <a:pt x="11699" y="5072"/>
                  <a:pt x="11646" y="5185"/>
                  <a:pt x="11664" y="5299"/>
                </a:cubicBezTo>
                <a:cubicBezTo>
                  <a:pt x="11664" y="5299"/>
                  <a:pt x="11887" y="6771"/>
                  <a:pt x="11938" y="7151"/>
                </a:cubicBezTo>
                <a:cubicBezTo>
                  <a:pt x="11946" y="7212"/>
                  <a:pt x="11936" y="7261"/>
                  <a:pt x="11911" y="7278"/>
                </a:cubicBezTo>
                <a:cubicBezTo>
                  <a:pt x="11899" y="7286"/>
                  <a:pt x="11881" y="7290"/>
                  <a:pt x="11859" y="7290"/>
                </a:cubicBezTo>
                <a:cubicBezTo>
                  <a:pt x="11821" y="7290"/>
                  <a:pt x="11771" y="7278"/>
                  <a:pt x="11714" y="7246"/>
                </a:cubicBezTo>
                <a:cubicBezTo>
                  <a:pt x="11539" y="7128"/>
                  <a:pt x="11285" y="6183"/>
                  <a:pt x="11170" y="5225"/>
                </a:cubicBezTo>
                <a:cubicBezTo>
                  <a:pt x="11152" y="5072"/>
                  <a:pt x="11022" y="4973"/>
                  <a:pt x="10886" y="4973"/>
                </a:cubicBezTo>
                <a:cubicBezTo>
                  <a:pt x="10824" y="4973"/>
                  <a:pt x="10760" y="4994"/>
                  <a:pt x="10706" y="5040"/>
                </a:cubicBezTo>
                <a:lnTo>
                  <a:pt x="9775" y="5810"/>
                </a:lnTo>
                <a:cubicBezTo>
                  <a:pt x="9686" y="5884"/>
                  <a:pt x="9649" y="6003"/>
                  <a:pt x="9684" y="6114"/>
                </a:cubicBezTo>
                <a:cubicBezTo>
                  <a:pt x="9857" y="6670"/>
                  <a:pt x="10075" y="7707"/>
                  <a:pt x="9924" y="8116"/>
                </a:cubicBezTo>
                <a:cubicBezTo>
                  <a:pt x="9849" y="8321"/>
                  <a:pt x="9776" y="8375"/>
                  <a:pt x="9757" y="8378"/>
                </a:cubicBezTo>
                <a:cubicBezTo>
                  <a:pt x="9754" y="8378"/>
                  <a:pt x="9751" y="8379"/>
                  <a:pt x="9748" y="8379"/>
                </a:cubicBezTo>
                <a:cubicBezTo>
                  <a:pt x="9685" y="8379"/>
                  <a:pt x="9580" y="8297"/>
                  <a:pt x="9495" y="8201"/>
                </a:cubicBezTo>
                <a:lnTo>
                  <a:pt x="9059" y="5875"/>
                </a:lnTo>
                <a:cubicBezTo>
                  <a:pt x="9033" y="5733"/>
                  <a:pt x="8909" y="5643"/>
                  <a:pt x="8778" y="5643"/>
                </a:cubicBezTo>
                <a:cubicBezTo>
                  <a:pt x="8724" y="5643"/>
                  <a:pt x="8669" y="5658"/>
                  <a:pt x="8619" y="5692"/>
                </a:cubicBezTo>
                <a:lnTo>
                  <a:pt x="8145" y="6014"/>
                </a:lnTo>
                <a:cubicBezTo>
                  <a:pt x="8069" y="6066"/>
                  <a:pt x="8023" y="6150"/>
                  <a:pt x="8021" y="6243"/>
                </a:cubicBezTo>
                <a:cubicBezTo>
                  <a:pt x="7982" y="7714"/>
                  <a:pt x="7749" y="9147"/>
                  <a:pt x="7548" y="9296"/>
                </a:cubicBezTo>
                <a:cubicBezTo>
                  <a:pt x="7529" y="9299"/>
                  <a:pt x="7507" y="9301"/>
                  <a:pt x="7486" y="9301"/>
                </a:cubicBezTo>
                <a:cubicBezTo>
                  <a:pt x="7458" y="9301"/>
                  <a:pt x="7433" y="9297"/>
                  <a:pt x="7420" y="9284"/>
                </a:cubicBezTo>
                <a:cubicBezTo>
                  <a:pt x="7172" y="9047"/>
                  <a:pt x="7322" y="7247"/>
                  <a:pt x="7411" y="6172"/>
                </a:cubicBezTo>
                <a:cubicBezTo>
                  <a:pt x="7482" y="5323"/>
                  <a:pt x="8688" y="3971"/>
                  <a:pt x="9147" y="3523"/>
                </a:cubicBezTo>
                <a:cubicBezTo>
                  <a:pt x="9283" y="3390"/>
                  <a:pt x="9252" y="3164"/>
                  <a:pt x="9087" y="3071"/>
                </a:cubicBezTo>
                <a:lnTo>
                  <a:pt x="6292" y="1505"/>
                </a:lnTo>
                <a:cubicBezTo>
                  <a:pt x="6249" y="1481"/>
                  <a:pt x="6202" y="1468"/>
                  <a:pt x="6154" y="1468"/>
                </a:cubicBezTo>
                <a:cubicBezTo>
                  <a:pt x="6141" y="1468"/>
                  <a:pt x="6128" y="1469"/>
                  <a:pt x="6115" y="1471"/>
                </a:cubicBezTo>
                <a:lnTo>
                  <a:pt x="778" y="2184"/>
                </a:lnTo>
                <a:cubicBezTo>
                  <a:pt x="756" y="2186"/>
                  <a:pt x="733" y="2189"/>
                  <a:pt x="712" y="2189"/>
                </a:cubicBezTo>
                <a:cubicBezTo>
                  <a:pt x="676" y="2188"/>
                  <a:pt x="649" y="2185"/>
                  <a:pt x="633" y="2185"/>
                </a:cubicBezTo>
                <a:cubicBezTo>
                  <a:pt x="621" y="2185"/>
                  <a:pt x="614" y="2186"/>
                  <a:pt x="614" y="2192"/>
                </a:cubicBezTo>
                <a:lnTo>
                  <a:pt x="614" y="2192"/>
                </a:lnTo>
                <a:cubicBezTo>
                  <a:pt x="617" y="2152"/>
                  <a:pt x="713" y="1994"/>
                  <a:pt x="1085" y="1795"/>
                </a:cubicBezTo>
                <a:cubicBezTo>
                  <a:pt x="1995" y="1307"/>
                  <a:pt x="7012" y="631"/>
                  <a:pt x="8425" y="571"/>
                </a:cubicBezTo>
                <a:cubicBezTo>
                  <a:pt x="8444" y="571"/>
                  <a:pt x="8464" y="570"/>
                  <a:pt x="8486" y="570"/>
                </a:cubicBezTo>
                <a:close/>
                <a:moveTo>
                  <a:pt x="8484" y="1"/>
                </a:moveTo>
                <a:cubicBezTo>
                  <a:pt x="8455" y="1"/>
                  <a:pt x="8427" y="1"/>
                  <a:pt x="8401" y="2"/>
                </a:cubicBezTo>
                <a:cubicBezTo>
                  <a:pt x="7065" y="59"/>
                  <a:pt x="1874" y="726"/>
                  <a:pt x="817" y="1293"/>
                </a:cubicBezTo>
                <a:cubicBezTo>
                  <a:pt x="8" y="1726"/>
                  <a:pt x="1" y="2142"/>
                  <a:pt x="68" y="2353"/>
                </a:cubicBezTo>
                <a:cubicBezTo>
                  <a:pt x="149" y="2604"/>
                  <a:pt x="402" y="2758"/>
                  <a:pt x="715" y="2758"/>
                </a:cubicBezTo>
                <a:cubicBezTo>
                  <a:pt x="760" y="2758"/>
                  <a:pt x="806" y="2755"/>
                  <a:pt x="853" y="2748"/>
                </a:cubicBezTo>
                <a:lnTo>
                  <a:pt x="6095" y="2049"/>
                </a:lnTo>
                <a:lnTo>
                  <a:pt x="8486" y="3388"/>
                </a:lnTo>
                <a:cubicBezTo>
                  <a:pt x="7980" y="3929"/>
                  <a:pt x="6923" y="5169"/>
                  <a:pt x="6844" y="6126"/>
                </a:cubicBezTo>
                <a:cubicBezTo>
                  <a:pt x="6647" y="8488"/>
                  <a:pt x="6646" y="9335"/>
                  <a:pt x="7026" y="9699"/>
                </a:cubicBezTo>
                <a:cubicBezTo>
                  <a:pt x="7148" y="9814"/>
                  <a:pt x="7303" y="9871"/>
                  <a:pt x="7489" y="9871"/>
                </a:cubicBezTo>
                <a:cubicBezTo>
                  <a:pt x="7532" y="9871"/>
                  <a:pt x="7577" y="9868"/>
                  <a:pt x="7624" y="9862"/>
                </a:cubicBezTo>
                <a:cubicBezTo>
                  <a:pt x="8321" y="9770"/>
                  <a:pt x="8533" y="7988"/>
                  <a:pt x="8584" y="6436"/>
                </a:cubicBezTo>
                <a:lnTo>
                  <a:pt x="8950" y="8378"/>
                </a:lnTo>
                <a:cubicBezTo>
                  <a:pt x="8958" y="8421"/>
                  <a:pt x="8974" y="8460"/>
                  <a:pt x="9000" y="8495"/>
                </a:cubicBezTo>
                <a:cubicBezTo>
                  <a:pt x="9037" y="8545"/>
                  <a:pt x="9351" y="8948"/>
                  <a:pt x="9754" y="8948"/>
                </a:cubicBezTo>
                <a:cubicBezTo>
                  <a:pt x="9781" y="8948"/>
                  <a:pt x="9809" y="8946"/>
                  <a:pt x="9838" y="8942"/>
                </a:cubicBezTo>
                <a:cubicBezTo>
                  <a:pt x="10111" y="8903"/>
                  <a:pt x="10320" y="8691"/>
                  <a:pt x="10459" y="8314"/>
                </a:cubicBezTo>
                <a:cubicBezTo>
                  <a:pt x="10681" y="7711"/>
                  <a:pt x="10410" y="6586"/>
                  <a:pt x="10283" y="6130"/>
                </a:cubicBezTo>
                <a:lnTo>
                  <a:pt x="10678" y="5804"/>
                </a:lnTo>
                <a:cubicBezTo>
                  <a:pt x="10796" y="6528"/>
                  <a:pt x="11029" y="7518"/>
                  <a:pt x="11438" y="7744"/>
                </a:cubicBezTo>
                <a:cubicBezTo>
                  <a:pt x="11579" y="7822"/>
                  <a:pt x="11724" y="7860"/>
                  <a:pt x="11862" y="7860"/>
                </a:cubicBezTo>
                <a:cubicBezTo>
                  <a:pt x="11997" y="7860"/>
                  <a:pt x="12126" y="7823"/>
                  <a:pt x="12235" y="7748"/>
                </a:cubicBezTo>
                <a:cubicBezTo>
                  <a:pt x="12441" y="7607"/>
                  <a:pt x="12542" y="7357"/>
                  <a:pt x="12505" y="7077"/>
                </a:cubicBezTo>
                <a:cubicBezTo>
                  <a:pt x="12464" y="6779"/>
                  <a:pt x="12319" y="5812"/>
                  <a:pt x="12257" y="5401"/>
                </a:cubicBezTo>
                <a:lnTo>
                  <a:pt x="13623" y="4569"/>
                </a:lnTo>
                <a:cubicBezTo>
                  <a:pt x="15894" y="5524"/>
                  <a:pt x="40209" y="15732"/>
                  <a:pt x="42911" y="16127"/>
                </a:cubicBezTo>
                <a:cubicBezTo>
                  <a:pt x="43507" y="16214"/>
                  <a:pt x="44107" y="16249"/>
                  <a:pt x="44681" y="16249"/>
                </a:cubicBezTo>
                <a:cubicBezTo>
                  <a:pt x="46796" y="16249"/>
                  <a:pt x="48574" y="15780"/>
                  <a:pt x="48666" y="15755"/>
                </a:cubicBezTo>
                <a:cubicBezTo>
                  <a:pt x="48843" y="15707"/>
                  <a:pt x="48930" y="15507"/>
                  <a:pt x="48843" y="15345"/>
                </a:cubicBezTo>
                <a:lnTo>
                  <a:pt x="45225" y="8587"/>
                </a:lnTo>
                <a:cubicBezTo>
                  <a:pt x="45187" y="8515"/>
                  <a:pt x="45118" y="8463"/>
                  <a:pt x="45039" y="8444"/>
                </a:cubicBezTo>
                <a:cubicBezTo>
                  <a:pt x="44777" y="8383"/>
                  <a:pt x="18861" y="2366"/>
                  <a:pt x="17411" y="2048"/>
                </a:cubicBezTo>
                <a:cubicBezTo>
                  <a:pt x="17004" y="1958"/>
                  <a:pt x="16210" y="1748"/>
                  <a:pt x="15294" y="1505"/>
                </a:cubicBezTo>
                <a:cubicBezTo>
                  <a:pt x="12892" y="869"/>
                  <a:pt x="9618" y="1"/>
                  <a:pt x="8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4227792" y="2807185"/>
            <a:ext cx="100329" cy="113773"/>
          </a:xfrm>
          <a:custGeom>
            <a:avLst/>
            <a:gdLst/>
            <a:ahLst/>
            <a:cxnLst/>
            <a:rect l="l" t="t" r="r" b="b"/>
            <a:pathLst>
              <a:path w="5157" h="5848" extrusionOk="0">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6"/>
          <p:cNvSpPr/>
          <p:nvPr/>
        </p:nvSpPr>
        <p:spPr>
          <a:xfrm>
            <a:off x="4226955" y="2801679"/>
            <a:ext cx="105932" cy="124784"/>
          </a:xfrm>
          <a:custGeom>
            <a:avLst/>
            <a:gdLst/>
            <a:ahLst/>
            <a:cxnLst/>
            <a:rect l="l" t="t" r="r" b="b"/>
            <a:pathLst>
              <a:path w="5445" h="6414" extrusionOk="0">
                <a:moveTo>
                  <a:pt x="2980" y="568"/>
                </a:moveTo>
                <a:cubicBezTo>
                  <a:pt x="3289" y="568"/>
                  <a:pt x="3570" y="673"/>
                  <a:pt x="3716" y="856"/>
                </a:cubicBezTo>
                <a:cubicBezTo>
                  <a:pt x="4171" y="1427"/>
                  <a:pt x="4735" y="2331"/>
                  <a:pt x="4824" y="3003"/>
                </a:cubicBezTo>
                <a:cubicBezTo>
                  <a:pt x="4865" y="3312"/>
                  <a:pt x="4862" y="4042"/>
                  <a:pt x="4726" y="4699"/>
                </a:cubicBezTo>
                <a:cubicBezTo>
                  <a:pt x="4583" y="5383"/>
                  <a:pt x="4338" y="5797"/>
                  <a:pt x="4054" y="5836"/>
                </a:cubicBezTo>
                <a:cubicBezTo>
                  <a:pt x="4011" y="5842"/>
                  <a:pt x="3967" y="5845"/>
                  <a:pt x="3924" y="5845"/>
                </a:cubicBezTo>
                <a:cubicBezTo>
                  <a:pt x="3902" y="5845"/>
                  <a:pt x="3881" y="5844"/>
                  <a:pt x="3859" y="5843"/>
                </a:cubicBezTo>
                <a:lnTo>
                  <a:pt x="3854" y="5843"/>
                </a:lnTo>
                <a:cubicBezTo>
                  <a:pt x="3835" y="5759"/>
                  <a:pt x="3932" y="5497"/>
                  <a:pt x="4057" y="5303"/>
                </a:cubicBezTo>
                <a:cubicBezTo>
                  <a:pt x="4089" y="5255"/>
                  <a:pt x="4105" y="5196"/>
                  <a:pt x="4103" y="5138"/>
                </a:cubicBezTo>
                <a:lnTo>
                  <a:pt x="4012" y="2753"/>
                </a:lnTo>
                <a:cubicBezTo>
                  <a:pt x="4020" y="2538"/>
                  <a:pt x="4011" y="2323"/>
                  <a:pt x="3986" y="2109"/>
                </a:cubicBezTo>
                <a:cubicBezTo>
                  <a:pt x="3968" y="1967"/>
                  <a:pt x="3843" y="1862"/>
                  <a:pt x="3706" y="1862"/>
                </a:cubicBezTo>
                <a:cubicBezTo>
                  <a:pt x="3698" y="1862"/>
                  <a:pt x="3689" y="1862"/>
                  <a:pt x="3680" y="1863"/>
                </a:cubicBezTo>
                <a:cubicBezTo>
                  <a:pt x="3528" y="1877"/>
                  <a:pt x="3414" y="2006"/>
                  <a:pt x="3419" y="2158"/>
                </a:cubicBezTo>
                <a:lnTo>
                  <a:pt x="3442" y="2757"/>
                </a:lnTo>
                <a:cubicBezTo>
                  <a:pt x="3425" y="3297"/>
                  <a:pt x="3295" y="4082"/>
                  <a:pt x="2735" y="4462"/>
                </a:cubicBezTo>
                <a:cubicBezTo>
                  <a:pt x="2489" y="4629"/>
                  <a:pt x="2330" y="4706"/>
                  <a:pt x="2235" y="4741"/>
                </a:cubicBezTo>
                <a:lnTo>
                  <a:pt x="3091" y="2065"/>
                </a:lnTo>
                <a:cubicBezTo>
                  <a:pt x="3133" y="1934"/>
                  <a:pt x="3076" y="1793"/>
                  <a:pt x="2955" y="1728"/>
                </a:cubicBezTo>
                <a:cubicBezTo>
                  <a:pt x="2913" y="1704"/>
                  <a:pt x="2866" y="1693"/>
                  <a:pt x="2820" y="1693"/>
                </a:cubicBezTo>
                <a:cubicBezTo>
                  <a:pt x="2737" y="1693"/>
                  <a:pt x="2655" y="1729"/>
                  <a:pt x="2600" y="1798"/>
                </a:cubicBezTo>
                <a:cubicBezTo>
                  <a:pt x="1854" y="2706"/>
                  <a:pt x="1045" y="3506"/>
                  <a:pt x="729" y="3708"/>
                </a:cubicBezTo>
                <a:cubicBezTo>
                  <a:pt x="835" y="3249"/>
                  <a:pt x="1455" y="2077"/>
                  <a:pt x="2063" y="1114"/>
                </a:cubicBezTo>
                <a:cubicBezTo>
                  <a:pt x="2078" y="1089"/>
                  <a:pt x="2091" y="1061"/>
                  <a:pt x="2098" y="1032"/>
                </a:cubicBezTo>
                <a:cubicBezTo>
                  <a:pt x="2159" y="794"/>
                  <a:pt x="2442" y="652"/>
                  <a:pt x="2687" y="599"/>
                </a:cubicBezTo>
                <a:cubicBezTo>
                  <a:pt x="2785" y="578"/>
                  <a:pt x="2884" y="568"/>
                  <a:pt x="2980" y="568"/>
                </a:cubicBezTo>
                <a:close/>
                <a:moveTo>
                  <a:pt x="2972" y="0"/>
                </a:moveTo>
                <a:cubicBezTo>
                  <a:pt x="2831" y="0"/>
                  <a:pt x="2694" y="15"/>
                  <a:pt x="2567" y="43"/>
                </a:cubicBezTo>
                <a:cubicBezTo>
                  <a:pt x="2053" y="154"/>
                  <a:pt x="1680" y="452"/>
                  <a:pt x="1558" y="845"/>
                </a:cubicBezTo>
                <a:cubicBezTo>
                  <a:pt x="1066" y="1629"/>
                  <a:pt x="1" y="3424"/>
                  <a:pt x="165" y="4003"/>
                </a:cubicBezTo>
                <a:cubicBezTo>
                  <a:pt x="195" y="4118"/>
                  <a:pt x="274" y="4214"/>
                  <a:pt x="380" y="4267"/>
                </a:cubicBezTo>
                <a:cubicBezTo>
                  <a:pt x="419" y="4286"/>
                  <a:pt x="476" y="4314"/>
                  <a:pt x="567" y="4314"/>
                </a:cubicBezTo>
                <a:cubicBezTo>
                  <a:pt x="796" y="4314"/>
                  <a:pt x="1238" y="4136"/>
                  <a:pt x="2134" y="3194"/>
                </a:cubicBezTo>
                <a:lnTo>
                  <a:pt x="2134" y="3194"/>
                </a:lnTo>
                <a:lnTo>
                  <a:pt x="1624" y="4797"/>
                </a:lnTo>
                <a:cubicBezTo>
                  <a:pt x="1608" y="4943"/>
                  <a:pt x="1655" y="5154"/>
                  <a:pt x="1846" y="5268"/>
                </a:cubicBezTo>
                <a:cubicBezTo>
                  <a:pt x="1924" y="5315"/>
                  <a:pt x="2012" y="5339"/>
                  <a:pt x="2113" y="5339"/>
                </a:cubicBezTo>
                <a:cubicBezTo>
                  <a:pt x="2349" y="5339"/>
                  <a:pt x="2653" y="5206"/>
                  <a:pt x="3056" y="4933"/>
                </a:cubicBezTo>
                <a:cubicBezTo>
                  <a:pt x="3231" y="4813"/>
                  <a:pt x="3384" y="4663"/>
                  <a:pt x="3508" y="4492"/>
                </a:cubicBezTo>
                <a:lnTo>
                  <a:pt x="3530" y="5073"/>
                </a:lnTo>
                <a:cubicBezTo>
                  <a:pt x="3393" y="5305"/>
                  <a:pt x="3153" y="5803"/>
                  <a:pt x="3372" y="6147"/>
                </a:cubicBezTo>
                <a:cubicBezTo>
                  <a:pt x="3451" y="6275"/>
                  <a:pt x="3615" y="6414"/>
                  <a:pt x="3944" y="6414"/>
                </a:cubicBezTo>
                <a:cubicBezTo>
                  <a:pt x="4006" y="6413"/>
                  <a:pt x="4067" y="6408"/>
                  <a:pt x="4128" y="6400"/>
                </a:cubicBezTo>
                <a:cubicBezTo>
                  <a:pt x="4515" y="6348"/>
                  <a:pt x="5030" y="6031"/>
                  <a:pt x="5284" y="4814"/>
                </a:cubicBezTo>
                <a:cubicBezTo>
                  <a:pt x="5426" y="4127"/>
                  <a:pt x="5444" y="3345"/>
                  <a:pt x="5389" y="2927"/>
                </a:cubicBezTo>
                <a:cubicBezTo>
                  <a:pt x="5284" y="2142"/>
                  <a:pt x="4686" y="1159"/>
                  <a:pt x="4161" y="501"/>
                </a:cubicBezTo>
                <a:cubicBezTo>
                  <a:pt x="3876" y="144"/>
                  <a:pt x="3408"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6"/>
          <p:cNvSpPr/>
          <p:nvPr/>
        </p:nvSpPr>
        <p:spPr>
          <a:xfrm>
            <a:off x="3806046" y="2359583"/>
            <a:ext cx="564915" cy="555168"/>
          </a:xfrm>
          <a:custGeom>
            <a:avLst/>
            <a:gdLst/>
            <a:ahLst/>
            <a:cxnLst/>
            <a:rect l="l" t="t" r="r" b="b"/>
            <a:pathLst>
              <a:path w="29037" h="28536" extrusionOk="0">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6"/>
          <p:cNvSpPr/>
          <p:nvPr/>
        </p:nvSpPr>
        <p:spPr>
          <a:xfrm>
            <a:off x="3800463" y="2354058"/>
            <a:ext cx="575790" cy="566238"/>
          </a:xfrm>
          <a:custGeom>
            <a:avLst/>
            <a:gdLst/>
            <a:ahLst/>
            <a:cxnLst/>
            <a:rect l="l" t="t" r="r" b="b"/>
            <a:pathLst>
              <a:path w="29596" h="29105" extrusionOk="0">
                <a:moveTo>
                  <a:pt x="4123" y="586"/>
                </a:moveTo>
                <a:cubicBezTo>
                  <a:pt x="4705" y="701"/>
                  <a:pt x="7397" y="1260"/>
                  <a:pt x="8866" y="2055"/>
                </a:cubicBezTo>
                <a:cubicBezTo>
                  <a:pt x="10674" y="3033"/>
                  <a:pt x="23533" y="16825"/>
                  <a:pt x="23822" y="18095"/>
                </a:cubicBezTo>
                <a:cubicBezTo>
                  <a:pt x="24180" y="19668"/>
                  <a:pt x="25188" y="21732"/>
                  <a:pt x="25908" y="22675"/>
                </a:cubicBezTo>
                <a:cubicBezTo>
                  <a:pt x="25997" y="22791"/>
                  <a:pt x="26112" y="22939"/>
                  <a:pt x="26244" y="23108"/>
                </a:cubicBezTo>
                <a:cubicBezTo>
                  <a:pt x="27077" y="24173"/>
                  <a:pt x="28808" y="26391"/>
                  <a:pt x="28930" y="27300"/>
                </a:cubicBezTo>
                <a:cubicBezTo>
                  <a:pt x="29029" y="28036"/>
                  <a:pt x="28839" y="28489"/>
                  <a:pt x="28776" y="28535"/>
                </a:cubicBezTo>
                <a:cubicBezTo>
                  <a:pt x="28776" y="28535"/>
                  <a:pt x="28714" y="28514"/>
                  <a:pt x="28609" y="28360"/>
                </a:cubicBezTo>
                <a:cubicBezTo>
                  <a:pt x="28066" y="27561"/>
                  <a:pt x="26795" y="25689"/>
                  <a:pt x="25800" y="24929"/>
                </a:cubicBezTo>
                <a:cubicBezTo>
                  <a:pt x="24800" y="24164"/>
                  <a:pt x="21892" y="23557"/>
                  <a:pt x="21769" y="23532"/>
                </a:cubicBezTo>
                <a:cubicBezTo>
                  <a:pt x="21750" y="23528"/>
                  <a:pt x="21731" y="23527"/>
                  <a:pt x="21712" y="23527"/>
                </a:cubicBezTo>
                <a:lnTo>
                  <a:pt x="21712" y="23526"/>
                </a:lnTo>
                <a:cubicBezTo>
                  <a:pt x="21550" y="23526"/>
                  <a:pt x="21422" y="23659"/>
                  <a:pt x="21427" y="23819"/>
                </a:cubicBezTo>
                <a:cubicBezTo>
                  <a:pt x="21427" y="23834"/>
                  <a:pt x="21470" y="25236"/>
                  <a:pt x="21225" y="26514"/>
                </a:cubicBezTo>
                <a:cubicBezTo>
                  <a:pt x="21076" y="27299"/>
                  <a:pt x="20668" y="27942"/>
                  <a:pt x="20427" y="28173"/>
                </a:cubicBezTo>
                <a:cubicBezTo>
                  <a:pt x="20327" y="27415"/>
                  <a:pt x="20132" y="25855"/>
                  <a:pt x="20235" y="24644"/>
                </a:cubicBezTo>
                <a:cubicBezTo>
                  <a:pt x="20348" y="23338"/>
                  <a:pt x="20330" y="21108"/>
                  <a:pt x="20327" y="21060"/>
                </a:cubicBezTo>
                <a:lnTo>
                  <a:pt x="20712" y="18565"/>
                </a:lnTo>
                <a:cubicBezTo>
                  <a:pt x="20729" y="18454"/>
                  <a:pt x="20678" y="18342"/>
                  <a:pt x="20582" y="18282"/>
                </a:cubicBezTo>
                <a:cubicBezTo>
                  <a:pt x="20496" y="18227"/>
                  <a:pt x="11905" y="12801"/>
                  <a:pt x="8686" y="11094"/>
                </a:cubicBezTo>
                <a:cubicBezTo>
                  <a:pt x="5486" y="9399"/>
                  <a:pt x="2503" y="7504"/>
                  <a:pt x="2474" y="7484"/>
                </a:cubicBezTo>
                <a:cubicBezTo>
                  <a:pt x="2435" y="7460"/>
                  <a:pt x="2391" y="7445"/>
                  <a:pt x="2343" y="7440"/>
                </a:cubicBezTo>
                <a:lnTo>
                  <a:pt x="586" y="7303"/>
                </a:lnTo>
                <a:cubicBezTo>
                  <a:pt x="637" y="6454"/>
                  <a:pt x="868" y="3829"/>
                  <a:pt x="1840" y="2687"/>
                </a:cubicBezTo>
                <a:cubicBezTo>
                  <a:pt x="2843" y="1509"/>
                  <a:pt x="3825" y="792"/>
                  <a:pt x="4123" y="586"/>
                </a:cubicBezTo>
                <a:close/>
                <a:moveTo>
                  <a:pt x="4063" y="0"/>
                </a:moveTo>
                <a:cubicBezTo>
                  <a:pt x="4009" y="0"/>
                  <a:pt x="3956" y="15"/>
                  <a:pt x="3910" y="44"/>
                </a:cubicBezTo>
                <a:cubicBezTo>
                  <a:pt x="3859" y="76"/>
                  <a:pt x="2661" y="844"/>
                  <a:pt x="1406" y="2319"/>
                </a:cubicBezTo>
                <a:cubicBezTo>
                  <a:pt x="115" y="3837"/>
                  <a:pt x="8" y="7408"/>
                  <a:pt x="4" y="7559"/>
                </a:cubicBezTo>
                <a:cubicBezTo>
                  <a:pt x="0" y="7710"/>
                  <a:pt x="115" y="7838"/>
                  <a:pt x="266" y="7850"/>
                </a:cubicBezTo>
                <a:lnTo>
                  <a:pt x="2228" y="8004"/>
                </a:lnTo>
                <a:cubicBezTo>
                  <a:pt x="2669" y="8282"/>
                  <a:pt x="5450" y="10025"/>
                  <a:pt x="8419" y="11598"/>
                </a:cubicBezTo>
                <a:cubicBezTo>
                  <a:pt x="11378" y="13167"/>
                  <a:pt x="18932" y="17916"/>
                  <a:pt x="20119" y="18665"/>
                </a:cubicBezTo>
                <a:lnTo>
                  <a:pt x="19760" y="21019"/>
                </a:lnTo>
                <a:cubicBezTo>
                  <a:pt x="19760" y="21043"/>
                  <a:pt x="19777" y="23317"/>
                  <a:pt x="19668" y="24597"/>
                </a:cubicBezTo>
                <a:cubicBezTo>
                  <a:pt x="19553" y="25932"/>
                  <a:pt x="19779" y="27633"/>
                  <a:pt x="19878" y="28366"/>
                </a:cubicBezTo>
                <a:cubicBezTo>
                  <a:pt x="19922" y="28700"/>
                  <a:pt x="20132" y="28823"/>
                  <a:pt x="20312" y="28829"/>
                </a:cubicBezTo>
                <a:cubicBezTo>
                  <a:pt x="20318" y="28829"/>
                  <a:pt x="20323" y="28829"/>
                  <a:pt x="20329" y="28829"/>
                </a:cubicBezTo>
                <a:cubicBezTo>
                  <a:pt x="20929" y="28829"/>
                  <a:pt x="21593" y="27626"/>
                  <a:pt x="21785" y="26621"/>
                </a:cubicBezTo>
                <a:cubicBezTo>
                  <a:pt x="21966" y="25672"/>
                  <a:pt x="21997" y="24685"/>
                  <a:pt x="21999" y="24167"/>
                </a:cubicBezTo>
                <a:cubicBezTo>
                  <a:pt x="22796" y="24351"/>
                  <a:pt x="24743" y="24839"/>
                  <a:pt x="25453" y="25382"/>
                </a:cubicBezTo>
                <a:cubicBezTo>
                  <a:pt x="26376" y="26087"/>
                  <a:pt x="27610" y="27905"/>
                  <a:pt x="28139" y="28684"/>
                </a:cubicBezTo>
                <a:cubicBezTo>
                  <a:pt x="28367" y="29019"/>
                  <a:pt x="28594" y="29104"/>
                  <a:pt x="28766" y="29104"/>
                </a:cubicBezTo>
                <a:cubicBezTo>
                  <a:pt x="28830" y="29104"/>
                  <a:pt x="28894" y="29092"/>
                  <a:pt x="28955" y="29068"/>
                </a:cubicBezTo>
                <a:cubicBezTo>
                  <a:pt x="29469" y="28873"/>
                  <a:pt x="29595" y="27975"/>
                  <a:pt x="29495" y="27224"/>
                </a:cubicBezTo>
                <a:cubicBezTo>
                  <a:pt x="29364" y="26245"/>
                  <a:pt x="27980" y="24405"/>
                  <a:pt x="26693" y="22757"/>
                </a:cubicBezTo>
                <a:cubicBezTo>
                  <a:pt x="26562" y="22590"/>
                  <a:pt x="26448" y="22444"/>
                  <a:pt x="26360" y="22328"/>
                </a:cubicBezTo>
                <a:cubicBezTo>
                  <a:pt x="25692" y="21453"/>
                  <a:pt x="24714" y="19448"/>
                  <a:pt x="24377" y="17969"/>
                </a:cubicBezTo>
                <a:cubicBezTo>
                  <a:pt x="23988" y="16254"/>
                  <a:pt x="10861" y="2486"/>
                  <a:pt x="9136" y="1553"/>
                </a:cubicBezTo>
                <a:cubicBezTo>
                  <a:pt x="7413" y="622"/>
                  <a:pt x="4248" y="30"/>
                  <a:pt x="4114" y="5"/>
                </a:cubicBezTo>
                <a:cubicBezTo>
                  <a:pt x="4097" y="2"/>
                  <a:pt x="4080"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6"/>
          <p:cNvSpPr/>
          <p:nvPr/>
        </p:nvSpPr>
        <p:spPr>
          <a:xfrm>
            <a:off x="3435701" y="2933331"/>
            <a:ext cx="599934" cy="1369554"/>
          </a:xfrm>
          <a:custGeom>
            <a:avLst/>
            <a:gdLst/>
            <a:ahLst/>
            <a:cxnLst/>
            <a:rect l="l" t="t" r="r" b="b"/>
            <a:pathLst>
              <a:path w="30837" h="70396" extrusionOk="0">
                <a:moveTo>
                  <a:pt x="21023" y="1"/>
                </a:moveTo>
                <a:cubicBezTo>
                  <a:pt x="20061" y="1"/>
                  <a:pt x="14036" y="2950"/>
                  <a:pt x="10360" y="4237"/>
                </a:cubicBezTo>
                <a:cubicBezTo>
                  <a:pt x="6379" y="5631"/>
                  <a:pt x="2155" y="7345"/>
                  <a:pt x="2155" y="7345"/>
                </a:cubicBezTo>
                <a:lnTo>
                  <a:pt x="2693" y="14600"/>
                </a:lnTo>
                <a:cubicBezTo>
                  <a:pt x="2693" y="14600"/>
                  <a:pt x="0" y="38521"/>
                  <a:pt x="5376" y="45417"/>
                </a:cubicBezTo>
                <a:cubicBezTo>
                  <a:pt x="10751" y="52313"/>
                  <a:pt x="28109" y="70395"/>
                  <a:pt x="28109" y="70395"/>
                </a:cubicBezTo>
                <a:lnTo>
                  <a:pt x="30837" y="67157"/>
                </a:lnTo>
                <a:cubicBezTo>
                  <a:pt x="30837" y="67157"/>
                  <a:pt x="21138" y="48339"/>
                  <a:pt x="19350" y="45705"/>
                </a:cubicBezTo>
                <a:cubicBezTo>
                  <a:pt x="17561" y="43071"/>
                  <a:pt x="14604" y="35995"/>
                  <a:pt x="14604" y="35995"/>
                </a:cubicBezTo>
                <a:cubicBezTo>
                  <a:pt x="14604" y="35995"/>
                  <a:pt x="20610" y="11056"/>
                  <a:pt x="21033" y="8845"/>
                </a:cubicBezTo>
                <a:cubicBezTo>
                  <a:pt x="21457" y="6633"/>
                  <a:pt x="21229" y="630"/>
                  <a:pt x="21153" y="64"/>
                </a:cubicBezTo>
                <a:cubicBezTo>
                  <a:pt x="21147" y="21"/>
                  <a:pt x="21102" y="1"/>
                  <a:pt x="2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3431149" y="2927864"/>
            <a:ext cx="610439" cy="1380546"/>
          </a:xfrm>
          <a:custGeom>
            <a:avLst/>
            <a:gdLst/>
            <a:ahLst/>
            <a:cxnLst/>
            <a:rect l="l" t="t" r="r" b="b"/>
            <a:pathLst>
              <a:path w="31377" h="70961" extrusionOk="0">
                <a:moveTo>
                  <a:pt x="21122" y="580"/>
                </a:moveTo>
                <a:lnTo>
                  <a:pt x="21122" y="580"/>
                </a:lnTo>
                <a:cubicBezTo>
                  <a:pt x="21204" y="1758"/>
                  <a:pt x="21374" y="7052"/>
                  <a:pt x="20988" y="9073"/>
                </a:cubicBezTo>
                <a:cubicBezTo>
                  <a:pt x="20571" y="11252"/>
                  <a:pt x="14621" y="35960"/>
                  <a:pt x="14561" y="36210"/>
                </a:cubicBezTo>
                <a:cubicBezTo>
                  <a:pt x="14548" y="36269"/>
                  <a:pt x="14552" y="36331"/>
                  <a:pt x="14576" y="36386"/>
                </a:cubicBezTo>
                <a:cubicBezTo>
                  <a:pt x="14695" y="36676"/>
                  <a:pt x="17563" y="43519"/>
                  <a:pt x="19348" y="46147"/>
                </a:cubicBezTo>
                <a:cubicBezTo>
                  <a:pt x="21017" y="48603"/>
                  <a:pt x="29759" y="65518"/>
                  <a:pt x="30730" y="67400"/>
                </a:cubicBezTo>
                <a:lnTo>
                  <a:pt x="28329" y="70249"/>
                </a:lnTo>
                <a:cubicBezTo>
                  <a:pt x="26299" y="68129"/>
                  <a:pt x="10813" y="51910"/>
                  <a:pt x="5835" y="45523"/>
                </a:cubicBezTo>
                <a:cubicBezTo>
                  <a:pt x="591" y="38798"/>
                  <a:pt x="3183" y="15151"/>
                  <a:pt x="3212" y="14859"/>
                </a:cubicBezTo>
                <a:lnTo>
                  <a:pt x="2688" y="7812"/>
                </a:lnTo>
                <a:cubicBezTo>
                  <a:pt x="3559" y="7461"/>
                  <a:pt x="7237" y="5995"/>
                  <a:pt x="10688" y="4786"/>
                </a:cubicBezTo>
                <a:cubicBezTo>
                  <a:pt x="12383" y="4193"/>
                  <a:pt x="14586" y="3244"/>
                  <a:pt x="16529" y="2405"/>
                </a:cubicBezTo>
                <a:cubicBezTo>
                  <a:pt x="18393" y="1603"/>
                  <a:pt x="20482" y="702"/>
                  <a:pt x="21122" y="580"/>
                </a:cubicBezTo>
                <a:close/>
                <a:moveTo>
                  <a:pt x="21261" y="1"/>
                </a:moveTo>
                <a:cubicBezTo>
                  <a:pt x="20734" y="1"/>
                  <a:pt x="19510" y="499"/>
                  <a:pt x="16304" y="1882"/>
                </a:cubicBezTo>
                <a:cubicBezTo>
                  <a:pt x="14369" y="2716"/>
                  <a:pt x="12175" y="3662"/>
                  <a:pt x="10499" y="4249"/>
                </a:cubicBezTo>
                <a:cubicBezTo>
                  <a:pt x="6558" y="5628"/>
                  <a:pt x="2323" y="7345"/>
                  <a:pt x="2282" y="7362"/>
                </a:cubicBezTo>
                <a:cubicBezTo>
                  <a:pt x="2167" y="7408"/>
                  <a:pt x="2095" y="7523"/>
                  <a:pt x="2104" y="7646"/>
                </a:cubicBezTo>
                <a:lnTo>
                  <a:pt x="2645" y="14849"/>
                </a:lnTo>
                <a:cubicBezTo>
                  <a:pt x="2534" y="15830"/>
                  <a:pt x="1" y="38966"/>
                  <a:pt x="5384" y="45874"/>
                </a:cubicBezTo>
                <a:cubicBezTo>
                  <a:pt x="10708" y="52703"/>
                  <a:pt x="27964" y="70692"/>
                  <a:pt x="28137" y="70874"/>
                </a:cubicBezTo>
                <a:cubicBezTo>
                  <a:pt x="28192" y="70929"/>
                  <a:pt x="28265" y="70960"/>
                  <a:pt x="28343" y="70960"/>
                </a:cubicBezTo>
                <a:lnTo>
                  <a:pt x="28352" y="70960"/>
                </a:lnTo>
                <a:cubicBezTo>
                  <a:pt x="28433" y="70958"/>
                  <a:pt x="28509" y="70921"/>
                  <a:pt x="28561" y="70859"/>
                </a:cubicBezTo>
                <a:lnTo>
                  <a:pt x="31290" y="67622"/>
                </a:lnTo>
                <a:cubicBezTo>
                  <a:pt x="31363" y="67534"/>
                  <a:pt x="31377" y="67410"/>
                  <a:pt x="31325" y="67307"/>
                </a:cubicBezTo>
                <a:cubicBezTo>
                  <a:pt x="30929" y="66538"/>
                  <a:pt x="21598" y="48445"/>
                  <a:pt x="19821" y="45826"/>
                </a:cubicBezTo>
                <a:cubicBezTo>
                  <a:pt x="18173" y="43401"/>
                  <a:pt x="15479" y="37065"/>
                  <a:pt x="15137" y="36252"/>
                </a:cubicBezTo>
                <a:cubicBezTo>
                  <a:pt x="15594" y="34353"/>
                  <a:pt x="21135" y="11327"/>
                  <a:pt x="21546" y="9179"/>
                </a:cubicBezTo>
                <a:cubicBezTo>
                  <a:pt x="21983" y="6896"/>
                  <a:pt x="21744" y="871"/>
                  <a:pt x="21668" y="308"/>
                </a:cubicBezTo>
                <a:cubicBezTo>
                  <a:pt x="21657" y="219"/>
                  <a:pt x="21572" y="96"/>
                  <a:pt x="21494" y="52"/>
                </a:cubicBezTo>
                <a:cubicBezTo>
                  <a:pt x="21436" y="19"/>
                  <a:pt x="21361" y="1"/>
                  <a:pt x="2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6"/>
          <p:cNvSpPr/>
          <p:nvPr/>
        </p:nvSpPr>
        <p:spPr>
          <a:xfrm>
            <a:off x="3349671" y="2894440"/>
            <a:ext cx="788550" cy="948139"/>
          </a:xfrm>
          <a:custGeom>
            <a:avLst/>
            <a:gdLst/>
            <a:ahLst/>
            <a:cxnLst/>
            <a:rect l="l" t="t" r="r" b="b"/>
            <a:pathLst>
              <a:path w="40532" h="48735" extrusionOk="0">
                <a:moveTo>
                  <a:pt x="28202" y="0"/>
                </a:moveTo>
                <a:cubicBezTo>
                  <a:pt x="28144" y="0"/>
                  <a:pt x="28087" y="4"/>
                  <a:pt x="28030" y="11"/>
                </a:cubicBezTo>
                <a:cubicBezTo>
                  <a:pt x="26900" y="163"/>
                  <a:pt x="17191" y="7063"/>
                  <a:pt x="17191" y="7063"/>
                </a:cubicBezTo>
                <a:lnTo>
                  <a:pt x="16872" y="11128"/>
                </a:lnTo>
                <a:cubicBezTo>
                  <a:pt x="16872" y="11128"/>
                  <a:pt x="15000" y="13246"/>
                  <a:pt x="15499" y="13755"/>
                </a:cubicBezTo>
                <a:lnTo>
                  <a:pt x="15998" y="14263"/>
                </a:lnTo>
                <a:cubicBezTo>
                  <a:pt x="15998" y="14263"/>
                  <a:pt x="5482" y="28023"/>
                  <a:pt x="4100" y="31656"/>
                </a:cubicBezTo>
                <a:cubicBezTo>
                  <a:pt x="2717" y="35288"/>
                  <a:pt x="0" y="43985"/>
                  <a:pt x="57" y="44408"/>
                </a:cubicBezTo>
                <a:cubicBezTo>
                  <a:pt x="113" y="44830"/>
                  <a:pt x="1881" y="46308"/>
                  <a:pt x="3029" y="46308"/>
                </a:cubicBezTo>
                <a:cubicBezTo>
                  <a:pt x="3033" y="46308"/>
                  <a:pt x="3037" y="46308"/>
                  <a:pt x="3041" y="46308"/>
                </a:cubicBezTo>
                <a:cubicBezTo>
                  <a:pt x="3043" y="46308"/>
                  <a:pt x="3045" y="46308"/>
                  <a:pt x="3048" y="46308"/>
                </a:cubicBezTo>
                <a:cubicBezTo>
                  <a:pt x="4320" y="46308"/>
                  <a:pt x="39713" y="48734"/>
                  <a:pt x="39713" y="48734"/>
                </a:cubicBezTo>
                <a:lnTo>
                  <a:pt x="40532" y="45177"/>
                </a:lnTo>
                <a:lnTo>
                  <a:pt x="14726" y="36989"/>
                </a:lnTo>
                <a:cubicBezTo>
                  <a:pt x="14726" y="36989"/>
                  <a:pt x="30236" y="14371"/>
                  <a:pt x="30960" y="12263"/>
                </a:cubicBezTo>
                <a:cubicBezTo>
                  <a:pt x="31683" y="10154"/>
                  <a:pt x="30759" y="3238"/>
                  <a:pt x="30627" y="2251"/>
                </a:cubicBezTo>
                <a:cubicBezTo>
                  <a:pt x="30501" y="1312"/>
                  <a:pt x="29290" y="0"/>
                  <a:pt x="282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6"/>
          <p:cNvSpPr/>
          <p:nvPr/>
        </p:nvSpPr>
        <p:spPr>
          <a:xfrm>
            <a:off x="3343796" y="2888896"/>
            <a:ext cx="800476" cy="959248"/>
          </a:xfrm>
          <a:custGeom>
            <a:avLst/>
            <a:gdLst/>
            <a:ahLst/>
            <a:cxnLst/>
            <a:rect l="l" t="t" r="r" b="b"/>
            <a:pathLst>
              <a:path w="41145" h="49306" extrusionOk="0">
                <a:moveTo>
                  <a:pt x="28499" y="1"/>
                </a:moveTo>
                <a:cubicBezTo>
                  <a:pt x="28430" y="1"/>
                  <a:pt x="28361" y="5"/>
                  <a:pt x="28294" y="14"/>
                </a:cubicBezTo>
                <a:cubicBezTo>
                  <a:pt x="27128" y="170"/>
                  <a:pt x="18328" y="6406"/>
                  <a:pt x="17327" y="7117"/>
                </a:cubicBezTo>
                <a:cubicBezTo>
                  <a:pt x="17199" y="7207"/>
                  <a:pt x="17170" y="7385"/>
                  <a:pt x="17260" y="7513"/>
                </a:cubicBezTo>
                <a:cubicBezTo>
                  <a:pt x="17316" y="7591"/>
                  <a:pt x="17404" y="7633"/>
                  <a:pt x="17493" y="7633"/>
                </a:cubicBezTo>
                <a:cubicBezTo>
                  <a:pt x="17550" y="7633"/>
                  <a:pt x="17608" y="7616"/>
                  <a:pt x="17657" y="7581"/>
                </a:cubicBezTo>
                <a:cubicBezTo>
                  <a:pt x="21389" y="4928"/>
                  <a:pt x="27597" y="682"/>
                  <a:pt x="28369" y="579"/>
                </a:cubicBezTo>
                <a:cubicBezTo>
                  <a:pt x="28412" y="573"/>
                  <a:pt x="28456" y="570"/>
                  <a:pt x="28500" y="570"/>
                </a:cubicBezTo>
                <a:cubicBezTo>
                  <a:pt x="28902" y="570"/>
                  <a:pt x="29372" y="792"/>
                  <a:pt x="29810" y="1198"/>
                </a:cubicBezTo>
                <a:cubicBezTo>
                  <a:pt x="30263" y="1617"/>
                  <a:pt x="30590" y="2156"/>
                  <a:pt x="30647" y="2573"/>
                </a:cubicBezTo>
                <a:cubicBezTo>
                  <a:pt x="30893" y="4410"/>
                  <a:pt x="31646" y="10552"/>
                  <a:pt x="30992" y="12455"/>
                </a:cubicBezTo>
                <a:cubicBezTo>
                  <a:pt x="30430" y="14094"/>
                  <a:pt x="20149" y="29300"/>
                  <a:pt x="14793" y="37112"/>
                </a:cubicBezTo>
                <a:cubicBezTo>
                  <a:pt x="14684" y="37269"/>
                  <a:pt x="14759" y="37487"/>
                  <a:pt x="14941" y="37545"/>
                </a:cubicBezTo>
                <a:lnTo>
                  <a:pt x="40496" y="45654"/>
                </a:lnTo>
                <a:lnTo>
                  <a:pt x="39792" y="48718"/>
                </a:lnTo>
                <a:cubicBezTo>
                  <a:pt x="36411" y="48487"/>
                  <a:pt x="4582" y="46309"/>
                  <a:pt x="3347" y="46309"/>
                </a:cubicBezTo>
                <a:lnTo>
                  <a:pt x="3330" y="46309"/>
                </a:lnTo>
                <a:cubicBezTo>
                  <a:pt x="2334" y="46309"/>
                  <a:pt x="738" y="44973"/>
                  <a:pt x="642" y="44680"/>
                </a:cubicBezTo>
                <a:cubicBezTo>
                  <a:pt x="666" y="44092"/>
                  <a:pt x="3263" y="35733"/>
                  <a:pt x="4668" y="32043"/>
                </a:cubicBezTo>
                <a:cubicBezTo>
                  <a:pt x="6019" y="28490"/>
                  <a:pt x="16421" y="14858"/>
                  <a:pt x="16526" y="14720"/>
                </a:cubicBezTo>
                <a:cubicBezTo>
                  <a:pt x="16612" y="14607"/>
                  <a:pt x="16602" y="14448"/>
                  <a:pt x="16503" y="14348"/>
                </a:cubicBezTo>
                <a:lnTo>
                  <a:pt x="16007" y="13843"/>
                </a:lnTo>
                <a:cubicBezTo>
                  <a:pt x="15895" y="13621"/>
                  <a:pt x="16566" y="12532"/>
                  <a:pt x="17388" y="11602"/>
                </a:cubicBezTo>
                <a:cubicBezTo>
                  <a:pt x="17487" y="11483"/>
                  <a:pt x="17474" y="11307"/>
                  <a:pt x="17358" y="11205"/>
                </a:cubicBezTo>
                <a:cubicBezTo>
                  <a:pt x="17304" y="11157"/>
                  <a:pt x="17237" y="11133"/>
                  <a:pt x="17169" y="11133"/>
                </a:cubicBezTo>
                <a:cubicBezTo>
                  <a:pt x="17092" y="11133"/>
                  <a:pt x="17016" y="11164"/>
                  <a:pt x="16960" y="11225"/>
                </a:cubicBezTo>
                <a:cubicBezTo>
                  <a:pt x="16196" y="12091"/>
                  <a:pt x="15002" y="13632"/>
                  <a:pt x="15598" y="14240"/>
                </a:cubicBezTo>
                <a:lnTo>
                  <a:pt x="15924" y="14571"/>
                </a:lnTo>
                <a:cubicBezTo>
                  <a:pt x="14584" y="16332"/>
                  <a:pt x="5442" y="28404"/>
                  <a:pt x="4135" y="31839"/>
                </a:cubicBezTo>
                <a:cubicBezTo>
                  <a:pt x="2893" y="35107"/>
                  <a:pt x="1" y="44164"/>
                  <a:pt x="77" y="44732"/>
                </a:cubicBezTo>
                <a:cubicBezTo>
                  <a:pt x="164" y="45376"/>
                  <a:pt x="2115" y="46878"/>
                  <a:pt x="3332" y="46878"/>
                </a:cubicBezTo>
                <a:lnTo>
                  <a:pt x="3352" y="46878"/>
                </a:lnTo>
                <a:cubicBezTo>
                  <a:pt x="4607" y="46878"/>
                  <a:pt x="39642" y="49280"/>
                  <a:pt x="39996" y="49305"/>
                </a:cubicBezTo>
                <a:lnTo>
                  <a:pt x="40015" y="49305"/>
                </a:lnTo>
                <a:cubicBezTo>
                  <a:pt x="40148" y="49304"/>
                  <a:pt x="40263" y="49212"/>
                  <a:pt x="40292" y="49084"/>
                </a:cubicBezTo>
                <a:lnTo>
                  <a:pt x="41110" y="45526"/>
                </a:lnTo>
                <a:cubicBezTo>
                  <a:pt x="41144" y="45382"/>
                  <a:pt x="41061" y="45235"/>
                  <a:pt x="40920" y="45191"/>
                </a:cubicBezTo>
                <a:lnTo>
                  <a:pt x="15479" y="37118"/>
                </a:lnTo>
                <a:cubicBezTo>
                  <a:pt x="17436" y="34260"/>
                  <a:pt x="30842" y="14648"/>
                  <a:pt x="31532" y="12640"/>
                </a:cubicBezTo>
                <a:cubicBezTo>
                  <a:pt x="32206" y="10675"/>
                  <a:pt x="31533" y="4892"/>
                  <a:pt x="31212" y="2497"/>
                </a:cubicBezTo>
                <a:cubicBezTo>
                  <a:pt x="31139" y="1949"/>
                  <a:pt x="30751" y="1291"/>
                  <a:pt x="30198" y="779"/>
                </a:cubicBezTo>
                <a:cubicBezTo>
                  <a:pt x="29654" y="277"/>
                  <a:pt x="29047" y="1"/>
                  <a:pt x="28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6"/>
          <p:cNvSpPr/>
          <p:nvPr/>
        </p:nvSpPr>
        <p:spPr>
          <a:xfrm>
            <a:off x="3472549" y="3039827"/>
            <a:ext cx="328945" cy="376707"/>
          </a:xfrm>
          <a:custGeom>
            <a:avLst/>
            <a:gdLst/>
            <a:ahLst/>
            <a:cxnLst/>
            <a:rect l="l" t="t" r="r" b="b"/>
            <a:pathLst>
              <a:path w="16908" h="19363" extrusionOk="0">
                <a:moveTo>
                  <a:pt x="16599" y="0"/>
                </a:moveTo>
                <a:cubicBezTo>
                  <a:pt x="16581" y="0"/>
                  <a:pt x="16562" y="2"/>
                  <a:pt x="16542" y="7"/>
                </a:cubicBezTo>
                <a:cubicBezTo>
                  <a:pt x="11125" y="1078"/>
                  <a:pt x="9363" y="5014"/>
                  <a:pt x="9189" y="5433"/>
                </a:cubicBezTo>
                <a:lnTo>
                  <a:pt x="128" y="18918"/>
                </a:lnTo>
                <a:cubicBezTo>
                  <a:pt x="0" y="19108"/>
                  <a:pt x="136" y="19363"/>
                  <a:pt x="365" y="19363"/>
                </a:cubicBezTo>
                <a:cubicBezTo>
                  <a:pt x="459" y="19363"/>
                  <a:pt x="548" y="19315"/>
                  <a:pt x="602" y="19236"/>
                </a:cubicBezTo>
                <a:lnTo>
                  <a:pt x="9679" y="5726"/>
                </a:lnTo>
                <a:cubicBezTo>
                  <a:pt x="9691" y="5710"/>
                  <a:pt x="9701" y="5690"/>
                  <a:pt x="9709" y="5671"/>
                </a:cubicBezTo>
                <a:cubicBezTo>
                  <a:pt x="9723" y="5631"/>
                  <a:pt x="11354" y="1613"/>
                  <a:pt x="16652" y="564"/>
                </a:cubicBezTo>
                <a:cubicBezTo>
                  <a:pt x="16807" y="535"/>
                  <a:pt x="16907" y="385"/>
                  <a:pt x="16877" y="230"/>
                </a:cubicBezTo>
                <a:cubicBezTo>
                  <a:pt x="16850" y="95"/>
                  <a:pt x="16730" y="0"/>
                  <a:pt x="16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3669200" y="2981229"/>
            <a:ext cx="229627" cy="96925"/>
          </a:xfrm>
          <a:custGeom>
            <a:avLst/>
            <a:gdLst/>
            <a:ahLst/>
            <a:cxnLst/>
            <a:rect l="l" t="t" r="r" b="b"/>
            <a:pathLst>
              <a:path w="11803" h="4982" extrusionOk="0">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3511187" y="3431690"/>
            <a:ext cx="239861" cy="275522"/>
          </a:xfrm>
          <a:custGeom>
            <a:avLst/>
            <a:gdLst/>
            <a:ahLst/>
            <a:cxnLst/>
            <a:rect l="l" t="t" r="r" b="b"/>
            <a:pathLst>
              <a:path w="12329" h="14162" extrusionOk="0">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3597528" y="3604645"/>
            <a:ext cx="85680" cy="28793"/>
          </a:xfrm>
          <a:custGeom>
            <a:avLst/>
            <a:gdLst/>
            <a:ahLst/>
            <a:cxnLst/>
            <a:rect l="l" t="t" r="r" b="b"/>
            <a:pathLst>
              <a:path w="4404" h="1480" extrusionOk="0">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6"/>
          <p:cNvSpPr/>
          <p:nvPr/>
        </p:nvSpPr>
        <p:spPr>
          <a:xfrm>
            <a:off x="2747733" y="2324778"/>
            <a:ext cx="1213136" cy="772616"/>
          </a:xfrm>
          <a:custGeom>
            <a:avLst/>
            <a:gdLst/>
            <a:ahLst/>
            <a:cxnLst/>
            <a:rect l="l" t="t" r="r" b="b"/>
            <a:pathLst>
              <a:path w="62356" h="39713" extrusionOk="0">
                <a:moveTo>
                  <a:pt x="38043" y="1"/>
                </a:moveTo>
                <a:cubicBezTo>
                  <a:pt x="36099" y="1"/>
                  <a:pt x="34469" y="246"/>
                  <a:pt x="33582" y="679"/>
                </a:cubicBezTo>
                <a:cubicBezTo>
                  <a:pt x="32125" y="1391"/>
                  <a:pt x="25510" y="3180"/>
                  <a:pt x="25130" y="3231"/>
                </a:cubicBezTo>
                <a:cubicBezTo>
                  <a:pt x="24749" y="3282"/>
                  <a:pt x="18473" y="5673"/>
                  <a:pt x="18473" y="5673"/>
                </a:cubicBezTo>
                <a:cubicBezTo>
                  <a:pt x="11096" y="8024"/>
                  <a:pt x="11146" y="8072"/>
                  <a:pt x="11162" y="8072"/>
                </a:cubicBezTo>
                <a:cubicBezTo>
                  <a:pt x="11163" y="8072"/>
                  <a:pt x="11163" y="8072"/>
                  <a:pt x="11163" y="8072"/>
                </a:cubicBezTo>
                <a:lnTo>
                  <a:pt x="11163" y="8072"/>
                </a:lnTo>
                <a:lnTo>
                  <a:pt x="0" y="9694"/>
                </a:lnTo>
                <a:lnTo>
                  <a:pt x="4932" y="19509"/>
                </a:lnTo>
                <a:lnTo>
                  <a:pt x="17935" y="21005"/>
                </a:lnTo>
                <a:cubicBezTo>
                  <a:pt x="17935" y="21005"/>
                  <a:pt x="30662" y="33012"/>
                  <a:pt x="33051" y="33468"/>
                </a:cubicBezTo>
                <a:cubicBezTo>
                  <a:pt x="35439" y="33925"/>
                  <a:pt x="36845" y="36712"/>
                  <a:pt x="36845" y="36712"/>
                </a:cubicBezTo>
                <a:cubicBezTo>
                  <a:pt x="36845" y="36712"/>
                  <a:pt x="35905" y="38389"/>
                  <a:pt x="37168" y="39126"/>
                </a:cubicBezTo>
                <a:cubicBezTo>
                  <a:pt x="37797" y="39493"/>
                  <a:pt x="38567" y="39712"/>
                  <a:pt x="39660" y="39712"/>
                </a:cubicBezTo>
                <a:cubicBezTo>
                  <a:pt x="40760" y="39712"/>
                  <a:pt x="42189" y="39490"/>
                  <a:pt x="44131" y="38970"/>
                </a:cubicBezTo>
                <a:cubicBezTo>
                  <a:pt x="48002" y="37935"/>
                  <a:pt x="53523" y="34741"/>
                  <a:pt x="56098" y="32716"/>
                </a:cubicBezTo>
                <a:cubicBezTo>
                  <a:pt x="58672" y="30691"/>
                  <a:pt x="62356" y="28259"/>
                  <a:pt x="61187" y="27251"/>
                </a:cubicBezTo>
                <a:cubicBezTo>
                  <a:pt x="60017" y="26243"/>
                  <a:pt x="57722" y="25516"/>
                  <a:pt x="57722" y="25516"/>
                </a:cubicBezTo>
                <a:lnTo>
                  <a:pt x="45852" y="13136"/>
                </a:lnTo>
                <a:lnTo>
                  <a:pt x="55652" y="13896"/>
                </a:lnTo>
                <a:cubicBezTo>
                  <a:pt x="55652" y="13896"/>
                  <a:pt x="55540" y="8220"/>
                  <a:pt x="55683" y="6390"/>
                </a:cubicBezTo>
                <a:cubicBezTo>
                  <a:pt x="55827" y="4560"/>
                  <a:pt x="58173" y="1790"/>
                  <a:pt x="58173" y="1790"/>
                </a:cubicBezTo>
                <a:cubicBezTo>
                  <a:pt x="58173" y="1790"/>
                  <a:pt x="45636" y="879"/>
                  <a:pt x="42070" y="320"/>
                </a:cubicBezTo>
                <a:cubicBezTo>
                  <a:pt x="40674" y="102"/>
                  <a:pt x="39293" y="1"/>
                  <a:pt x="3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2739329" y="2319195"/>
            <a:ext cx="1208875" cy="783764"/>
          </a:xfrm>
          <a:custGeom>
            <a:avLst/>
            <a:gdLst/>
            <a:ahLst/>
            <a:cxnLst/>
            <a:rect l="l" t="t" r="r" b="b"/>
            <a:pathLst>
              <a:path w="62137" h="40286" extrusionOk="0">
                <a:moveTo>
                  <a:pt x="38453" y="573"/>
                </a:moveTo>
                <a:cubicBezTo>
                  <a:pt x="39715" y="573"/>
                  <a:pt x="41098" y="677"/>
                  <a:pt x="42458" y="890"/>
                </a:cubicBezTo>
                <a:cubicBezTo>
                  <a:pt x="45572" y="1376"/>
                  <a:pt x="55597" y="2139"/>
                  <a:pt x="58043" y="2322"/>
                </a:cubicBezTo>
                <a:cubicBezTo>
                  <a:pt x="57370" y="3186"/>
                  <a:pt x="55948" y="5177"/>
                  <a:pt x="55832" y="6656"/>
                </a:cubicBezTo>
                <a:cubicBezTo>
                  <a:pt x="55707" y="8250"/>
                  <a:pt x="55772" y="12648"/>
                  <a:pt x="55794" y="13874"/>
                </a:cubicBezTo>
                <a:lnTo>
                  <a:pt x="45561" y="13081"/>
                </a:lnTo>
                <a:lnTo>
                  <a:pt x="57948" y="26000"/>
                </a:lnTo>
                <a:lnTo>
                  <a:pt x="57999" y="26052"/>
                </a:lnTo>
                <a:lnTo>
                  <a:pt x="58068" y="26075"/>
                </a:lnTo>
                <a:cubicBezTo>
                  <a:pt x="58090" y="26082"/>
                  <a:pt x="60321" y="26796"/>
                  <a:pt x="61433" y="27754"/>
                </a:cubicBezTo>
                <a:cubicBezTo>
                  <a:pt x="61523" y="27831"/>
                  <a:pt x="61560" y="27912"/>
                  <a:pt x="61558" y="28016"/>
                </a:cubicBezTo>
                <a:cubicBezTo>
                  <a:pt x="61532" y="28836"/>
                  <a:pt x="59389" y="30463"/>
                  <a:pt x="57668" y="31770"/>
                </a:cubicBezTo>
                <a:cubicBezTo>
                  <a:pt x="57218" y="32112"/>
                  <a:pt x="56771" y="32452"/>
                  <a:pt x="56353" y="32780"/>
                </a:cubicBezTo>
                <a:cubicBezTo>
                  <a:pt x="53907" y="34706"/>
                  <a:pt x="48420" y="37932"/>
                  <a:pt x="44489" y="38983"/>
                </a:cubicBezTo>
                <a:cubicBezTo>
                  <a:pt x="42496" y="39516"/>
                  <a:pt x="41098" y="39711"/>
                  <a:pt x="40078" y="39711"/>
                </a:cubicBezTo>
                <a:cubicBezTo>
                  <a:pt x="38916" y="39711"/>
                  <a:pt x="38245" y="39458"/>
                  <a:pt x="37743" y="39166"/>
                </a:cubicBezTo>
                <a:cubicBezTo>
                  <a:pt x="36740" y="38580"/>
                  <a:pt x="37494" y="37197"/>
                  <a:pt x="37527" y="37138"/>
                </a:cubicBezTo>
                <a:lnTo>
                  <a:pt x="37600" y="37005"/>
                </a:lnTo>
                <a:lnTo>
                  <a:pt x="37532" y="36870"/>
                </a:lnTo>
                <a:cubicBezTo>
                  <a:pt x="37471" y="36751"/>
                  <a:pt x="36032" y="33954"/>
                  <a:pt x="33536" y="33475"/>
                </a:cubicBezTo>
                <a:cubicBezTo>
                  <a:pt x="31643" y="33114"/>
                  <a:pt x="22086" y="24408"/>
                  <a:pt x="18562" y="21084"/>
                </a:cubicBezTo>
                <a:lnTo>
                  <a:pt x="18494" y="21020"/>
                </a:lnTo>
                <a:lnTo>
                  <a:pt x="5550" y="19531"/>
                </a:lnTo>
                <a:lnTo>
                  <a:pt x="863" y="10205"/>
                </a:lnTo>
                <a:lnTo>
                  <a:pt x="11636" y="8641"/>
                </a:lnTo>
                <a:lnTo>
                  <a:pt x="11598" y="8358"/>
                </a:lnTo>
                <a:lnTo>
                  <a:pt x="11609" y="8353"/>
                </a:lnTo>
                <a:lnTo>
                  <a:pt x="11728" y="8607"/>
                </a:lnTo>
                <a:cubicBezTo>
                  <a:pt x="11796" y="8576"/>
                  <a:pt x="12461" y="8313"/>
                  <a:pt x="18991" y="6232"/>
                </a:cubicBezTo>
                <a:lnTo>
                  <a:pt x="19006" y="6227"/>
                </a:lnTo>
                <a:cubicBezTo>
                  <a:pt x="21385" y="5321"/>
                  <a:pt x="25281" y="3860"/>
                  <a:pt x="25599" y="3801"/>
                </a:cubicBezTo>
                <a:cubicBezTo>
                  <a:pt x="26035" y="3743"/>
                  <a:pt x="32696" y="1928"/>
                  <a:pt x="34140" y="1222"/>
                </a:cubicBezTo>
                <a:cubicBezTo>
                  <a:pt x="35012" y="796"/>
                  <a:pt x="36602" y="573"/>
                  <a:pt x="38453" y="573"/>
                </a:cubicBezTo>
                <a:close/>
                <a:moveTo>
                  <a:pt x="38455" y="1"/>
                </a:moveTo>
                <a:cubicBezTo>
                  <a:pt x="36513" y="1"/>
                  <a:pt x="34845" y="244"/>
                  <a:pt x="33890" y="710"/>
                </a:cubicBezTo>
                <a:cubicBezTo>
                  <a:pt x="32507" y="1386"/>
                  <a:pt x="25958" y="3175"/>
                  <a:pt x="25525" y="3236"/>
                </a:cubicBezTo>
                <a:cubicBezTo>
                  <a:pt x="25132" y="3288"/>
                  <a:pt x="19882" y="5282"/>
                  <a:pt x="18812" y="5691"/>
                </a:cubicBezTo>
                <a:cubicBezTo>
                  <a:pt x="13816" y="7282"/>
                  <a:pt x="12118" y="7823"/>
                  <a:pt x="11561" y="8099"/>
                </a:cubicBezTo>
                <a:cubicBezTo>
                  <a:pt x="11560" y="8099"/>
                  <a:pt x="11559" y="8099"/>
                  <a:pt x="11558" y="8100"/>
                </a:cubicBezTo>
                <a:lnTo>
                  <a:pt x="11555" y="8077"/>
                </a:lnTo>
                <a:lnTo>
                  <a:pt x="1" y="9755"/>
                </a:lnTo>
                <a:lnTo>
                  <a:pt x="5179" y="20062"/>
                </a:lnTo>
                <a:lnTo>
                  <a:pt x="18241" y="21564"/>
                </a:lnTo>
                <a:cubicBezTo>
                  <a:pt x="19360" y="22617"/>
                  <a:pt x="31053" y="33582"/>
                  <a:pt x="33429" y="34035"/>
                </a:cubicBezTo>
                <a:cubicBezTo>
                  <a:pt x="35369" y="34407"/>
                  <a:pt x="36653" y="36470"/>
                  <a:pt x="36956" y="37002"/>
                </a:cubicBezTo>
                <a:cubicBezTo>
                  <a:pt x="36613" y="37712"/>
                  <a:pt x="36346" y="39010"/>
                  <a:pt x="37457" y="39658"/>
                </a:cubicBezTo>
                <a:cubicBezTo>
                  <a:pt x="38173" y="40076"/>
                  <a:pt x="39022" y="40286"/>
                  <a:pt x="40107" y="40286"/>
                </a:cubicBezTo>
                <a:cubicBezTo>
                  <a:pt x="41291" y="40286"/>
                  <a:pt x="42757" y="40035"/>
                  <a:pt x="44637" y="39533"/>
                </a:cubicBezTo>
                <a:cubicBezTo>
                  <a:pt x="48643" y="38463"/>
                  <a:pt x="54220" y="35183"/>
                  <a:pt x="56707" y="33227"/>
                </a:cubicBezTo>
                <a:cubicBezTo>
                  <a:pt x="57122" y="32901"/>
                  <a:pt x="57566" y="32563"/>
                  <a:pt x="58014" y="32224"/>
                </a:cubicBezTo>
                <a:cubicBezTo>
                  <a:pt x="60112" y="30630"/>
                  <a:pt x="62094" y="29126"/>
                  <a:pt x="62128" y="28033"/>
                </a:cubicBezTo>
                <a:cubicBezTo>
                  <a:pt x="62137" y="27757"/>
                  <a:pt x="62025" y="27511"/>
                  <a:pt x="61806" y="27322"/>
                </a:cubicBezTo>
                <a:cubicBezTo>
                  <a:pt x="60709" y="26376"/>
                  <a:pt x="58717" y="25688"/>
                  <a:pt x="58312" y="25554"/>
                </a:cubicBezTo>
                <a:lnTo>
                  <a:pt x="47006" y="13764"/>
                </a:lnTo>
                <a:lnTo>
                  <a:pt x="47006" y="13764"/>
                </a:lnTo>
                <a:lnTo>
                  <a:pt x="56376" y="14491"/>
                </a:lnTo>
                <a:lnTo>
                  <a:pt x="56376" y="14491"/>
                </a:lnTo>
                <a:lnTo>
                  <a:pt x="56369" y="14177"/>
                </a:lnTo>
                <a:cubicBezTo>
                  <a:pt x="56368" y="14120"/>
                  <a:pt x="56259" y="8494"/>
                  <a:pt x="56400" y="6700"/>
                </a:cubicBezTo>
                <a:cubicBezTo>
                  <a:pt x="56535" y="4983"/>
                  <a:pt x="58800" y="2288"/>
                  <a:pt x="58823" y="2261"/>
                </a:cubicBezTo>
                <a:lnTo>
                  <a:pt x="59184" y="1834"/>
                </a:lnTo>
                <a:lnTo>
                  <a:pt x="58625" y="1794"/>
                </a:lnTo>
                <a:cubicBezTo>
                  <a:pt x="58500" y="1783"/>
                  <a:pt x="46060" y="876"/>
                  <a:pt x="42547" y="326"/>
                </a:cubicBezTo>
                <a:cubicBezTo>
                  <a:pt x="41148" y="107"/>
                  <a:pt x="39742" y="1"/>
                  <a:pt x="38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3260256" y="2610611"/>
            <a:ext cx="116458" cy="129356"/>
          </a:xfrm>
          <a:custGeom>
            <a:avLst/>
            <a:gdLst/>
            <a:ahLst/>
            <a:cxnLst/>
            <a:rect l="l" t="t" r="r" b="b"/>
            <a:pathLst>
              <a:path w="5986" h="6649" extrusionOk="0">
                <a:moveTo>
                  <a:pt x="1" y="0"/>
                </a:moveTo>
                <a:lnTo>
                  <a:pt x="4744" y="6648"/>
                </a:lnTo>
                <a:lnTo>
                  <a:pt x="5986" y="5518"/>
                </a:lnTo>
                <a:lnTo>
                  <a:pt x="2526" y="12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3254050" y="2605144"/>
            <a:ext cx="128812" cy="140368"/>
          </a:xfrm>
          <a:custGeom>
            <a:avLst/>
            <a:gdLst/>
            <a:ahLst/>
            <a:cxnLst/>
            <a:rect l="l" t="t" r="r" b="b"/>
            <a:pathLst>
              <a:path w="6621" h="7215" extrusionOk="0">
                <a:moveTo>
                  <a:pt x="322" y="0"/>
                </a:moveTo>
                <a:cubicBezTo>
                  <a:pt x="265" y="0"/>
                  <a:pt x="207" y="18"/>
                  <a:pt x="157" y="53"/>
                </a:cubicBezTo>
                <a:cubicBezTo>
                  <a:pt x="32" y="144"/>
                  <a:pt x="0" y="319"/>
                  <a:pt x="88" y="446"/>
                </a:cubicBezTo>
                <a:lnTo>
                  <a:pt x="4832" y="7095"/>
                </a:lnTo>
                <a:cubicBezTo>
                  <a:pt x="4879" y="7162"/>
                  <a:pt x="4953" y="7204"/>
                  <a:pt x="5034" y="7212"/>
                </a:cubicBezTo>
                <a:cubicBezTo>
                  <a:pt x="5043" y="7213"/>
                  <a:pt x="5053" y="7215"/>
                  <a:pt x="5063" y="7215"/>
                </a:cubicBezTo>
                <a:cubicBezTo>
                  <a:pt x="5134" y="7215"/>
                  <a:pt x="5203" y="7189"/>
                  <a:pt x="5255" y="7140"/>
                </a:cubicBezTo>
                <a:lnTo>
                  <a:pt x="6497" y="6010"/>
                </a:lnTo>
                <a:cubicBezTo>
                  <a:pt x="6608" y="5909"/>
                  <a:pt x="6621" y="5737"/>
                  <a:pt x="6525" y="5621"/>
                </a:cubicBezTo>
                <a:lnTo>
                  <a:pt x="3065" y="1371"/>
                </a:lnTo>
                <a:cubicBezTo>
                  <a:pt x="3009" y="1302"/>
                  <a:pt x="2928" y="1266"/>
                  <a:pt x="2845" y="1266"/>
                </a:cubicBezTo>
                <a:cubicBezTo>
                  <a:pt x="2782" y="1266"/>
                  <a:pt x="2719" y="1287"/>
                  <a:pt x="2666" y="1330"/>
                </a:cubicBezTo>
                <a:cubicBezTo>
                  <a:pt x="2544" y="1429"/>
                  <a:pt x="2526" y="1608"/>
                  <a:pt x="2624" y="1731"/>
                </a:cubicBezTo>
                <a:lnTo>
                  <a:pt x="5913" y="5770"/>
                </a:lnTo>
                <a:lnTo>
                  <a:pt x="5108" y="6502"/>
                </a:lnTo>
                <a:lnTo>
                  <a:pt x="552" y="115"/>
                </a:lnTo>
                <a:cubicBezTo>
                  <a:pt x="496" y="40"/>
                  <a:pt x="410"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2887109" y="2602946"/>
            <a:ext cx="217021" cy="136029"/>
          </a:xfrm>
          <a:custGeom>
            <a:avLst/>
            <a:gdLst/>
            <a:ahLst/>
            <a:cxnLst/>
            <a:rect l="l" t="t" r="r" b="b"/>
            <a:pathLst>
              <a:path w="11155" h="6992" extrusionOk="0">
                <a:moveTo>
                  <a:pt x="3958" y="0"/>
                </a:moveTo>
                <a:cubicBezTo>
                  <a:pt x="3882" y="0"/>
                  <a:pt x="3806" y="30"/>
                  <a:pt x="3750" y="90"/>
                </a:cubicBezTo>
                <a:cubicBezTo>
                  <a:pt x="3642" y="205"/>
                  <a:pt x="3648" y="386"/>
                  <a:pt x="3765" y="494"/>
                </a:cubicBezTo>
                <a:lnTo>
                  <a:pt x="8597" y="5049"/>
                </a:lnTo>
                <a:lnTo>
                  <a:pt x="475" y="101"/>
                </a:lnTo>
                <a:cubicBezTo>
                  <a:pt x="428" y="73"/>
                  <a:pt x="376" y="59"/>
                  <a:pt x="326" y="59"/>
                </a:cubicBezTo>
                <a:cubicBezTo>
                  <a:pt x="230" y="59"/>
                  <a:pt x="136" y="108"/>
                  <a:pt x="83" y="196"/>
                </a:cubicBezTo>
                <a:cubicBezTo>
                  <a:pt x="1" y="330"/>
                  <a:pt x="43" y="506"/>
                  <a:pt x="178" y="587"/>
                </a:cubicBezTo>
                <a:lnTo>
                  <a:pt x="10623" y="6949"/>
                </a:lnTo>
                <a:cubicBezTo>
                  <a:pt x="10667" y="6977"/>
                  <a:pt x="10719" y="6991"/>
                  <a:pt x="10771" y="6991"/>
                </a:cubicBezTo>
                <a:lnTo>
                  <a:pt x="10772" y="6991"/>
                </a:lnTo>
                <a:cubicBezTo>
                  <a:pt x="11030" y="6991"/>
                  <a:pt x="11155" y="6676"/>
                  <a:pt x="10967" y="6499"/>
                </a:cubicBezTo>
                <a:lnTo>
                  <a:pt x="4155" y="79"/>
                </a:lnTo>
                <a:cubicBezTo>
                  <a:pt x="4100" y="27"/>
                  <a:pt x="4029" y="0"/>
                  <a:pt x="3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3469300" y="2545106"/>
            <a:ext cx="176262" cy="40778"/>
          </a:xfrm>
          <a:custGeom>
            <a:avLst/>
            <a:gdLst/>
            <a:ahLst/>
            <a:cxnLst/>
            <a:rect l="l" t="t" r="r" b="b"/>
            <a:pathLst>
              <a:path w="9060" h="2096" extrusionOk="0">
                <a:moveTo>
                  <a:pt x="308" y="0"/>
                </a:moveTo>
                <a:cubicBezTo>
                  <a:pt x="172" y="0"/>
                  <a:pt x="53" y="97"/>
                  <a:pt x="28" y="234"/>
                </a:cubicBezTo>
                <a:cubicBezTo>
                  <a:pt x="0" y="388"/>
                  <a:pt x="99" y="533"/>
                  <a:pt x="252" y="565"/>
                </a:cubicBezTo>
                <a:lnTo>
                  <a:pt x="8712" y="2091"/>
                </a:lnTo>
                <a:cubicBezTo>
                  <a:pt x="8729" y="2093"/>
                  <a:pt x="8746" y="2095"/>
                  <a:pt x="8763" y="2095"/>
                </a:cubicBezTo>
                <a:cubicBezTo>
                  <a:pt x="8911" y="2095"/>
                  <a:pt x="9034" y="1983"/>
                  <a:pt x="9046" y="1836"/>
                </a:cubicBezTo>
                <a:cubicBezTo>
                  <a:pt x="9060" y="1689"/>
                  <a:pt x="8958" y="1556"/>
                  <a:pt x="8814" y="1530"/>
                </a:cubicBezTo>
                <a:lnTo>
                  <a:pt x="353" y="4"/>
                </a:lnTo>
                <a:cubicBezTo>
                  <a:pt x="338" y="2"/>
                  <a:pt x="323"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3451421" y="2573297"/>
            <a:ext cx="176982" cy="18638"/>
          </a:xfrm>
          <a:custGeom>
            <a:avLst/>
            <a:gdLst/>
            <a:ahLst/>
            <a:cxnLst/>
            <a:rect l="l" t="t" r="r" b="b"/>
            <a:pathLst>
              <a:path w="9097" h="958" extrusionOk="0">
                <a:moveTo>
                  <a:pt x="8803" y="1"/>
                </a:moveTo>
                <a:cubicBezTo>
                  <a:pt x="8799" y="1"/>
                  <a:pt x="8795" y="1"/>
                  <a:pt x="8791" y="1"/>
                </a:cubicBezTo>
                <a:lnTo>
                  <a:pt x="277" y="389"/>
                </a:lnTo>
                <a:cubicBezTo>
                  <a:pt x="121" y="396"/>
                  <a:pt x="0" y="525"/>
                  <a:pt x="4" y="680"/>
                </a:cubicBezTo>
                <a:cubicBezTo>
                  <a:pt x="8" y="835"/>
                  <a:pt x="135" y="958"/>
                  <a:pt x="289" y="958"/>
                </a:cubicBezTo>
                <a:lnTo>
                  <a:pt x="302" y="958"/>
                </a:lnTo>
                <a:lnTo>
                  <a:pt x="8817" y="570"/>
                </a:lnTo>
                <a:cubicBezTo>
                  <a:pt x="8974" y="563"/>
                  <a:pt x="9096" y="430"/>
                  <a:pt x="9089" y="272"/>
                </a:cubicBezTo>
                <a:cubicBezTo>
                  <a:pt x="9083" y="119"/>
                  <a:pt x="8974" y="1"/>
                  <a:pt x="8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6"/>
          <p:cNvSpPr/>
          <p:nvPr/>
        </p:nvSpPr>
        <p:spPr>
          <a:xfrm>
            <a:off x="3786183" y="2816212"/>
            <a:ext cx="24533" cy="2665"/>
          </a:xfrm>
          <a:custGeom>
            <a:avLst/>
            <a:gdLst/>
            <a:ahLst/>
            <a:cxnLst/>
            <a:rect l="l" t="t" r="r" b="b"/>
            <a:pathLst>
              <a:path w="1261" h="137" extrusionOk="0">
                <a:moveTo>
                  <a:pt x="1260" y="1"/>
                </a:moveTo>
                <a:lnTo>
                  <a:pt x="1" y="136"/>
                </a:lnTo>
                <a:cubicBezTo>
                  <a:pt x="424" y="101"/>
                  <a:pt x="844" y="56"/>
                  <a:pt x="1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6"/>
          <p:cNvSpPr/>
          <p:nvPr/>
        </p:nvSpPr>
        <p:spPr>
          <a:xfrm>
            <a:off x="3780541" y="2810706"/>
            <a:ext cx="35875" cy="13696"/>
          </a:xfrm>
          <a:custGeom>
            <a:avLst/>
            <a:gdLst/>
            <a:ahLst/>
            <a:cxnLst/>
            <a:rect l="l" t="t" r="r" b="b"/>
            <a:pathLst>
              <a:path w="1844" h="704" extrusionOk="0">
                <a:moveTo>
                  <a:pt x="1542" y="0"/>
                </a:moveTo>
                <a:cubicBezTo>
                  <a:pt x="1532" y="0"/>
                  <a:pt x="1523" y="1"/>
                  <a:pt x="1513" y="2"/>
                </a:cubicBezTo>
                <a:cubicBezTo>
                  <a:pt x="1101" y="57"/>
                  <a:pt x="687" y="101"/>
                  <a:pt x="268" y="135"/>
                </a:cubicBezTo>
                <a:cubicBezTo>
                  <a:pt x="116" y="147"/>
                  <a:pt x="0" y="278"/>
                  <a:pt x="6" y="431"/>
                </a:cubicBezTo>
                <a:cubicBezTo>
                  <a:pt x="13" y="583"/>
                  <a:pt x="138" y="704"/>
                  <a:pt x="291" y="704"/>
                </a:cubicBezTo>
                <a:cubicBezTo>
                  <a:pt x="298" y="704"/>
                  <a:pt x="306" y="704"/>
                  <a:pt x="314" y="703"/>
                </a:cubicBezTo>
                <a:cubicBezTo>
                  <a:pt x="742" y="668"/>
                  <a:pt x="1167" y="622"/>
                  <a:pt x="1588" y="566"/>
                </a:cubicBezTo>
                <a:cubicBezTo>
                  <a:pt x="1740" y="541"/>
                  <a:pt x="1844" y="400"/>
                  <a:pt x="1823" y="248"/>
                </a:cubicBezTo>
                <a:cubicBezTo>
                  <a:pt x="1804" y="105"/>
                  <a:pt x="1682" y="0"/>
                  <a:pt x="1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3474942" y="2777574"/>
            <a:ext cx="294432" cy="48696"/>
          </a:xfrm>
          <a:custGeom>
            <a:avLst/>
            <a:gdLst/>
            <a:ahLst/>
            <a:cxnLst/>
            <a:rect l="l" t="t" r="r" b="b"/>
            <a:pathLst>
              <a:path w="15134" h="2503" extrusionOk="0">
                <a:moveTo>
                  <a:pt x="320" y="1"/>
                </a:moveTo>
                <a:cubicBezTo>
                  <a:pt x="197" y="1"/>
                  <a:pt x="83" y="81"/>
                  <a:pt x="46" y="205"/>
                </a:cubicBezTo>
                <a:cubicBezTo>
                  <a:pt x="0" y="358"/>
                  <a:pt x="90" y="519"/>
                  <a:pt x="244" y="560"/>
                </a:cubicBezTo>
                <a:cubicBezTo>
                  <a:pt x="315" y="582"/>
                  <a:pt x="6916" y="2503"/>
                  <a:pt x="13549" y="2503"/>
                </a:cubicBezTo>
                <a:cubicBezTo>
                  <a:pt x="13985" y="2503"/>
                  <a:pt x="14421" y="2495"/>
                  <a:pt x="14855" y="2477"/>
                </a:cubicBezTo>
                <a:cubicBezTo>
                  <a:pt x="15012" y="2470"/>
                  <a:pt x="15134" y="2338"/>
                  <a:pt x="15128" y="2180"/>
                </a:cubicBezTo>
                <a:cubicBezTo>
                  <a:pt x="15122" y="2026"/>
                  <a:pt x="15000" y="1908"/>
                  <a:pt x="14840" y="1908"/>
                </a:cubicBezTo>
                <a:cubicBezTo>
                  <a:pt x="14837" y="1908"/>
                  <a:pt x="14835" y="1908"/>
                  <a:pt x="14832" y="1908"/>
                </a:cubicBezTo>
                <a:cubicBezTo>
                  <a:pt x="14400" y="1926"/>
                  <a:pt x="13967" y="1934"/>
                  <a:pt x="13534" y="1934"/>
                </a:cubicBezTo>
                <a:cubicBezTo>
                  <a:pt x="6993" y="1934"/>
                  <a:pt x="474" y="35"/>
                  <a:pt x="405" y="14"/>
                </a:cubicBezTo>
                <a:cubicBezTo>
                  <a:pt x="377" y="5"/>
                  <a:pt x="348" y="1"/>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3118507" y="2342521"/>
            <a:ext cx="242079" cy="312681"/>
          </a:xfrm>
          <a:custGeom>
            <a:avLst/>
            <a:gdLst/>
            <a:ahLst/>
            <a:cxnLst/>
            <a:rect l="l" t="t" r="r" b="b"/>
            <a:pathLst>
              <a:path w="12443" h="16072" extrusionOk="0">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3112281" y="2337016"/>
            <a:ext cx="253966" cy="323712"/>
          </a:xfrm>
          <a:custGeom>
            <a:avLst/>
            <a:gdLst/>
            <a:ahLst/>
            <a:cxnLst/>
            <a:rect l="l" t="t" r="r" b="b"/>
            <a:pathLst>
              <a:path w="13054" h="16639" extrusionOk="0">
                <a:moveTo>
                  <a:pt x="7245" y="569"/>
                </a:moveTo>
                <a:cubicBezTo>
                  <a:pt x="7458" y="569"/>
                  <a:pt x="7667" y="605"/>
                  <a:pt x="7859" y="680"/>
                </a:cubicBezTo>
                <a:cubicBezTo>
                  <a:pt x="8338" y="865"/>
                  <a:pt x="8639" y="1253"/>
                  <a:pt x="8710" y="1776"/>
                </a:cubicBezTo>
                <a:cubicBezTo>
                  <a:pt x="8811" y="2530"/>
                  <a:pt x="9625" y="4371"/>
                  <a:pt x="10487" y="6320"/>
                </a:cubicBezTo>
                <a:cubicBezTo>
                  <a:pt x="11395" y="8373"/>
                  <a:pt x="12425" y="10700"/>
                  <a:pt x="12463" y="11466"/>
                </a:cubicBezTo>
                <a:cubicBezTo>
                  <a:pt x="12468" y="11558"/>
                  <a:pt x="12454" y="11597"/>
                  <a:pt x="12457" y="11601"/>
                </a:cubicBezTo>
                <a:cubicBezTo>
                  <a:pt x="12442" y="11606"/>
                  <a:pt x="12423" y="11609"/>
                  <a:pt x="12402" y="11609"/>
                </a:cubicBezTo>
                <a:cubicBezTo>
                  <a:pt x="12025" y="11609"/>
                  <a:pt x="10788" y="10778"/>
                  <a:pt x="9634" y="9742"/>
                </a:cubicBezTo>
                <a:lnTo>
                  <a:pt x="9354" y="9490"/>
                </a:lnTo>
                <a:lnTo>
                  <a:pt x="7456" y="13365"/>
                </a:lnTo>
                <a:lnTo>
                  <a:pt x="3200" y="12466"/>
                </a:lnTo>
                <a:lnTo>
                  <a:pt x="3205" y="12823"/>
                </a:lnTo>
                <a:cubicBezTo>
                  <a:pt x="3221" y="14069"/>
                  <a:pt x="2962" y="15894"/>
                  <a:pt x="2338" y="16049"/>
                </a:cubicBezTo>
                <a:cubicBezTo>
                  <a:pt x="2269" y="16066"/>
                  <a:pt x="2223" y="16070"/>
                  <a:pt x="2196" y="16070"/>
                </a:cubicBezTo>
                <a:cubicBezTo>
                  <a:pt x="2172" y="16070"/>
                  <a:pt x="2162" y="16067"/>
                  <a:pt x="2161" y="16067"/>
                </a:cubicBezTo>
                <a:cubicBezTo>
                  <a:pt x="2072" y="15972"/>
                  <a:pt x="2137" y="15400"/>
                  <a:pt x="2180" y="15022"/>
                </a:cubicBezTo>
                <a:cubicBezTo>
                  <a:pt x="2249" y="14410"/>
                  <a:pt x="2336" y="13648"/>
                  <a:pt x="2230" y="12858"/>
                </a:cubicBezTo>
                <a:cubicBezTo>
                  <a:pt x="1999" y="11128"/>
                  <a:pt x="886" y="7403"/>
                  <a:pt x="639" y="6587"/>
                </a:cubicBezTo>
                <a:cubicBezTo>
                  <a:pt x="1286" y="5864"/>
                  <a:pt x="4696" y="2064"/>
                  <a:pt x="5830" y="1110"/>
                </a:cubicBezTo>
                <a:cubicBezTo>
                  <a:pt x="6247" y="758"/>
                  <a:pt x="6759" y="569"/>
                  <a:pt x="7245" y="569"/>
                </a:cubicBezTo>
                <a:close/>
                <a:moveTo>
                  <a:pt x="7251" y="0"/>
                </a:moveTo>
                <a:cubicBezTo>
                  <a:pt x="6631" y="0"/>
                  <a:pt x="5985" y="235"/>
                  <a:pt x="5463" y="673"/>
                </a:cubicBezTo>
                <a:cubicBezTo>
                  <a:pt x="4183" y="1751"/>
                  <a:pt x="274" y="6141"/>
                  <a:pt x="107" y="6328"/>
                </a:cubicBezTo>
                <a:lnTo>
                  <a:pt x="1" y="6448"/>
                </a:lnTo>
                <a:lnTo>
                  <a:pt x="48" y="6601"/>
                </a:lnTo>
                <a:cubicBezTo>
                  <a:pt x="62" y="6646"/>
                  <a:pt x="1417" y="11071"/>
                  <a:pt x="1667" y="12934"/>
                </a:cubicBezTo>
                <a:cubicBezTo>
                  <a:pt x="1762" y="13654"/>
                  <a:pt x="1680" y="14376"/>
                  <a:pt x="1615" y="14957"/>
                </a:cubicBezTo>
                <a:cubicBezTo>
                  <a:pt x="1531" y="15691"/>
                  <a:pt x="1470" y="16219"/>
                  <a:pt x="1784" y="16494"/>
                </a:cubicBezTo>
                <a:cubicBezTo>
                  <a:pt x="1893" y="16590"/>
                  <a:pt x="2033" y="16639"/>
                  <a:pt x="2202" y="16639"/>
                </a:cubicBezTo>
                <a:cubicBezTo>
                  <a:pt x="2293" y="16638"/>
                  <a:pt x="2385" y="16625"/>
                  <a:pt x="2475" y="16603"/>
                </a:cubicBezTo>
                <a:cubicBezTo>
                  <a:pt x="3580" y="16329"/>
                  <a:pt x="3751" y="14136"/>
                  <a:pt x="3773" y="13171"/>
                </a:cubicBezTo>
                <a:lnTo>
                  <a:pt x="7774" y="14015"/>
                </a:lnTo>
                <a:lnTo>
                  <a:pt x="9535" y="10415"/>
                </a:lnTo>
                <a:cubicBezTo>
                  <a:pt x="10328" y="11101"/>
                  <a:pt x="11679" y="12166"/>
                  <a:pt x="12449" y="12166"/>
                </a:cubicBezTo>
                <a:cubicBezTo>
                  <a:pt x="12544" y="12166"/>
                  <a:pt x="12630" y="12150"/>
                  <a:pt x="12706" y="12114"/>
                </a:cubicBezTo>
                <a:cubicBezTo>
                  <a:pt x="12866" y="12039"/>
                  <a:pt x="13053" y="11859"/>
                  <a:pt x="13032" y="11438"/>
                </a:cubicBezTo>
                <a:cubicBezTo>
                  <a:pt x="12989" y="10567"/>
                  <a:pt x="12026" y="8392"/>
                  <a:pt x="11008" y="6090"/>
                </a:cubicBezTo>
                <a:cubicBezTo>
                  <a:pt x="10200" y="4262"/>
                  <a:pt x="9365" y="2374"/>
                  <a:pt x="9275" y="1700"/>
                </a:cubicBezTo>
                <a:cubicBezTo>
                  <a:pt x="9178" y="973"/>
                  <a:pt x="8737" y="408"/>
                  <a:pt x="8066" y="148"/>
                </a:cubicBezTo>
                <a:cubicBezTo>
                  <a:pt x="7809" y="49"/>
                  <a:pt x="7532" y="0"/>
                  <a:pt x="7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6"/>
          <p:cNvSpPr/>
          <p:nvPr/>
        </p:nvSpPr>
        <p:spPr>
          <a:xfrm>
            <a:off x="3016135" y="2256997"/>
            <a:ext cx="244783" cy="351727"/>
          </a:xfrm>
          <a:custGeom>
            <a:avLst/>
            <a:gdLst/>
            <a:ahLst/>
            <a:cxnLst/>
            <a:rect l="l" t="t" r="r" b="b"/>
            <a:pathLst>
              <a:path w="12582" h="18079" extrusionOk="0">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3006582" y="2251394"/>
            <a:ext cx="260288" cy="362855"/>
          </a:xfrm>
          <a:custGeom>
            <a:avLst/>
            <a:gdLst/>
            <a:ahLst/>
            <a:cxnLst/>
            <a:rect l="l" t="t" r="r" b="b"/>
            <a:pathLst>
              <a:path w="13379" h="18651" extrusionOk="0">
                <a:moveTo>
                  <a:pt x="8074" y="573"/>
                </a:moveTo>
                <a:cubicBezTo>
                  <a:pt x="8362" y="573"/>
                  <a:pt x="8685" y="627"/>
                  <a:pt x="9039" y="771"/>
                </a:cubicBezTo>
                <a:cubicBezTo>
                  <a:pt x="9829" y="1092"/>
                  <a:pt x="9940" y="1366"/>
                  <a:pt x="9952" y="1467"/>
                </a:cubicBezTo>
                <a:cubicBezTo>
                  <a:pt x="9971" y="1636"/>
                  <a:pt x="9781" y="1809"/>
                  <a:pt x="9715" y="1855"/>
                </a:cubicBezTo>
                <a:lnTo>
                  <a:pt x="9516" y="1991"/>
                </a:lnTo>
                <a:lnTo>
                  <a:pt x="9616" y="2210"/>
                </a:lnTo>
                <a:cubicBezTo>
                  <a:pt x="9631" y="2241"/>
                  <a:pt x="11071" y="5378"/>
                  <a:pt x="11551" y="7081"/>
                </a:cubicBezTo>
                <a:cubicBezTo>
                  <a:pt x="11869" y="8211"/>
                  <a:pt x="12184" y="11822"/>
                  <a:pt x="12438" y="14724"/>
                </a:cubicBezTo>
                <a:cubicBezTo>
                  <a:pt x="12561" y="16125"/>
                  <a:pt x="12667" y="17344"/>
                  <a:pt x="12752" y="18021"/>
                </a:cubicBezTo>
                <a:cubicBezTo>
                  <a:pt x="12090" y="17668"/>
                  <a:pt x="10256" y="15849"/>
                  <a:pt x="8883" y="14489"/>
                </a:cubicBezTo>
                <a:cubicBezTo>
                  <a:pt x="6633" y="12260"/>
                  <a:pt x="5218" y="10891"/>
                  <a:pt x="4548" y="10688"/>
                </a:cubicBezTo>
                <a:cubicBezTo>
                  <a:pt x="3439" y="10354"/>
                  <a:pt x="1732" y="9567"/>
                  <a:pt x="987" y="9215"/>
                </a:cubicBezTo>
                <a:cubicBezTo>
                  <a:pt x="3134" y="7162"/>
                  <a:pt x="5471" y="5008"/>
                  <a:pt x="5788" y="4856"/>
                </a:cubicBezTo>
                <a:cubicBezTo>
                  <a:pt x="6369" y="4625"/>
                  <a:pt x="6351" y="3572"/>
                  <a:pt x="6133" y="1945"/>
                </a:cubicBezTo>
                <a:cubicBezTo>
                  <a:pt x="6106" y="1741"/>
                  <a:pt x="6298" y="1354"/>
                  <a:pt x="6708" y="1037"/>
                </a:cubicBezTo>
                <a:cubicBezTo>
                  <a:pt x="6924" y="870"/>
                  <a:pt x="7403" y="573"/>
                  <a:pt x="8074" y="573"/>
                </a:cubicBezTo>
                <a:close/>
                <a:moveTo>
                  <a:pt x="8069" y="1"/>
                </a:moveTo>
                <a:cubicBezTo>
                  <a:pt x="7232" y="1"/>
                  <a:pt x="6630" y="376"/>
                  <a:pt x="6359" y="587"/>
                </a:cubicBezTo>
                <a:cubicBezTo>
                  <a:pt x="5819" y="1006"/>
                  <a:pt x="5508" y="1568"/>
                  <a:pt x="5569" y="2021"/>
                </a:cubicBezTo>
                <a:cubicBezTo>
                  <a:pt x="5823" y="3925"/>
                  <a:pt x="5657" y="4268"/>
                  <a:pt x="5577" y="4326"/>
                </a:cubicBezTo>
                <a:cubicBezTo>
                  <a:pt x="5073" y="4527"/>
                  <a:pt x="1406" y="8021"/>
                  <a:pt x="295" y="9088"/>
                </a:cubicBezTo>
                <a:lnTo>
                  <a:pt x="0" y="9370"/>
                </a:lnTo>
                <a:lnTo>
                  <a:pt x="367" y="9549"/>
                </a:lnTo>
                <a:cubicBezTo>
                  <a:pt x="469" y="9600"/>
                  <a:pt x="2895" y="10784"/>
                  <a:pt x="4383" y="11233"/>
                </a:cubicBezTo>
                <a:cubicBezTo>
                  <a:pt x="4966" y="11410"/>
                  <a:pt x="6834" y="13261"/>
                  <a:pt x="8482" y="14895"/>
                </a:cubicBezTo>
                <a:cubicBezTo>
                  <a:pt x="11308" y="17694"/>
                  <a:pt x="12359" y="18651"/>
                  <a:pt x="12918" y="18651"/>
                </a:cubicBezTo>
                <a:cubicBezTo>
                  <a:pt x="12982" y="18651"/>
                  <a:pt x="13046" y="18636"/>
                  <a:pt x="13105" y="18608"/>
                </a:cubicBezTo>
                <a:cubicBezTo>
                  <a:pt x="13210" y="18556"/>
                  <a:pt x="13378" y="18415"/>
                  <a:pt x="13330" y="18052"/>
                </a:cubicBezTo>
                <a:cubicBezTo>
                  <a:pt x="13245" y="17416"/>
                  <a:pt x="13133" y="16145"/>
                  <a:pt x="13005" y="14674"/>
                </a:cubicBezTo>
                <a:cubicBezTo>
                  <a:pt x="12749" y="11749"/>
                  <a:pt x="12431" y="8107"/>
                  <a:pt x="12098" y="6926"/>
                </a:cubicBezTo>
                <a:cubicBezTo>
                  <a:pt x="11672" y="5409"/>
                  <a:pt x="10549" y="2887"/>
                  <a:pt x="10222" y="2166"/>
                </a:cubicBezTo>
                <a:cubicBezTo>
                  <a:pt x="10391" y="1990"/>
                  <a:pt x="10552" y="1722"/>
                  <a:pt x="10518" y="1410"/>
                </a:cubicBezTo>
                <a:cubicBezTo>
                  <a:pt x="10470" y="951"/>
                  <a:pt x="10057" y="570"/>
                  <a:pt x="9253" y="244"/>
                </a:cubicBezTo>
                <a:cubicBezTo>
                  <a:pt x="8821" y="68"/>
                  <a:pt x="8424"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2822557" y="1963849"/>
            <a:ext cx="446784" cy="328225"/>
          </a:xfrm>
          <a:custGeom>
            <a:avLst/>
            <a:gdLst/>
            <a:ahLst/>
            <a:cxnLst/>
            <a:rect l="l" t="t" r="r" b="b"/>
            <a:pathLst>
              <a:path w="22965" h="16871" extrusionOk="0">
                <a:moveTo>
                  <a:pt x="8204" y="0"/>
                </a:moveTo>
                <a:cubicBezTo>
                  <a:pt x="8188" y="0"/>
                  <a:pt x="8172" y="0"/>
                  <a:pt x="8156" y="0"/>
                </a:cubicBezTo>
                <a:cubicBezTo>
                  <a:pt x="5963" y="35"/>
                  <a:pt x="3955" y="1468"/>
                  <a:pt x="2278" y="2468"/>
                </a:cubicBezTo>
                <a:cubicBezTo>
                  <a:pt x="602" y="3468"/>
                  <a:pt x="0" y="5746"/>
                  <a:pt x="1568" y="6830"/>
                </a:cubicBezTo>
                <a:cubicBezTo>
                  <a:pt x="3136" y="7913"/>
                  <a:pt x="5651" y="8353"/>
                  <a:pt x="5651" y="8353"/>
                </a:cubicBezTo>
                <a:lnTo>
                  <a:pt x="9023" y="8420"/>
                </a:lnTo>
                <a:cubicBezTo>
                  <a:pt x="9023" y="8420"/>
                  <a:pt x="8956" y="9851"/>
                  <a:pt x="8769" y="10394"/>
                </a:cubicBezTo>
                <a:cubicBezTo>
                  <a:pt x="8583" y="10936"/>
                  <a:pt x="9693" y="12468"/>
                  <a:pt x="10304" y="13163"/>
                </a:cubicBezTo>
                <a:cubicBezTo>
                  <a:pt x="10913" y="13858"/>
                  <a:pt x="11159" y="14730"/>
                  <a:pt x="12167" y="15500"/>
                </a:cubicBezTo>
                <a:cubicBezTo>
                  <a:pt x="12655" y="15873"/>
                  <a:pt x="13171" y="16000"/>
                  <a:pt x="13701" y="16000"/>
                </a:cubicBezTo>
                <a:cubicBezTo>
                  <a:pt x="14266" y="16000"/>
                  <a:pt x="14847" y="15856"/>
                  <a:pt x="15429" y="15711"/>
                </a:cubicBezTo>
                <a:cubicBezTo>
                  <a:pt x="15632" y="15661"/>
                  <a:pt x="15775" y="15639"/>
                  <a:pt x="15881" y="15639"/>
                </a:cubicBezTo>
                <a:cubicBezTo>
                  <a:pt x="16362" y="15639"/>
                  <a:pt x="16053" y="16086"/>
                  <a:pt x="16929" y="16287"/>
                </a:cubicBezTo>
                <a:cubicBezTo>
                  <a:pt x="17995" y="16532"/>
                  <a:pt x="19334" y="16870"/>
                  <a:pt x="19334" y="16870"/>
                </a:cubicBezTo>
                <a:cubicBezTo>
                  <a:pt x="19334" y="16870"/>
                  <a:pt x="20993" y="13803"/>
                  <a:pt x="21839" y="12397"/>
                </a:cubicBezTo>
                <a:cubicBezTo>
                  <a:pt x="22687" y="10991"/>
                  <a:pt x="22965" y="4358"/>
                  <a:pt x="20643" y="2470"/>
                </a:cubicBezTo>
                <a:cubicBezTo>
                  <a:pt x="19854" y="1828"/>
                  <a:pt x="18854" y="1618"/>
                  <a:pt x="17817" y="1618"/>
                </a:cubicBezTo>
                <a:cubicBezTo>
                  <a:pt x="15841" y="1618"/>
                  <a:pt x="13729" y="2381"/>
                  <a:pt x="12677" y="2381"/>
                </a:cubicBezTo>
                <a:cubicBezTo>
                  <a:pt x="12655" y="2381"/>
                  <a:pt x="12634" y="2380"/>
                  <a:pt x="12613" y="2380"/>
                </a:cubicBezTo>
                <a:cubicBezTo>
                  <a:pt x="11066" y="2329"/>
                  <a:pt x="10360" y="0"/>
                  <a:pt x="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2829328" y="1958324"/>
            <a:ext cx="445130" cy="340190"/>
          </a:xfrm>
          <a:custGeom>
            <a:avLst/>
            <a:gdLst/>
            <a:ahLst/>
            <a:cxnLst/>
            <a:rect l="l" t="t" r="r" b="b"/>
            <a:pathLst>
              <a:path w="22880" h="17486" extrusionOk="0">
                <a:moveTo>
                  <a:pt x="7855" y="570"/>
                </a:moveTo>
                <a:cubicBezTo>
                  <a:pt x="8921" y="570"/>
                  <a:pt x="9606" y="1208"/>
                  <a:pt x="10268" y="1826"/>
                </a:cubicBezTo>
                <a:cubicBezTo>
                  <a:pt x="10847" y="2365"/>
                  <a:pt x="11445" y="2922"/>
                  <a:pt x="12256" y="2949"/>
                </a:cubicBezTo>
                <a:cubicBezTo>
                  <a:pt x="12279" y="2950"/>
                  <a:pt x="12302" y="2950"/>
                  <a:pt x="12326" y="2950"/>
                </a:cubicBezTo>
                <a:cubicBezTo>
                  <a:pt x="12810" y="2950"/>
                  <a:pt x="13452" y="2811"/>
                  <a:pt x="14198" y="2651"/>
                </a:cubicBezTo>
                <a:cubicBezTo>
                  <a:pt x="15178" y="2441"/>
                  <a:pt x="16351" y="2190"/>
                  <a:pt x="17467" y="2190"/>
                </a:cubicBezTo>
                <a:cubicBezTo>
                  <a:pt x="18450" y="2190"/>
                  <a:pt x="19389" y="2385"/>
                  <a:pt x="20116" y="2975"/>
                </a:cubicBezTo>
                <a:cubicBezTo>
                  <a:pt x="22227" y="4693"/>
                  <a:pt x="22076" y="11161"/>
                  <a:pt x="21249" y="12535"/>
                </a:cubicBezTo>
                <a:cubicBezTo>
                  <a:pt x="20532" y="13725"/>
                  <a:pt x="19222" y="16126"/>
                  <a:pt x="18843" y="16825"/>
                </a:cubicBezTo>
                <a:cubicBezTo>
                  <a:pt x="18420" y="16720"/>
                  <a:pt x="17454" y="16479"/>
                  <a:pt x="16645" y="16293"/>
                </a:cubicBezTo>
                <a:cubicBezTo>
                  <a:pt x="16271" y="16208"/>
                  <a:pt x="16198" y="16094"/>
                  <a:pt x="16120" y="15974"/>
                </a:cubicBezTo>
                <a:cubicBezTo>
                  <a:pt x="15970" y="15743"/>
                  <a:pt x="15808" y="15638"/>
                  <a:pt x="15534" y="15638"/>
                </a:cubicBezTo>
                <a:cubicBezTo>
                  <a:pt x="15393" y="15638"/>
                  <a:pt x="15223" y="15667"/>
                  <a:pt x="15012" y="15720"/>
                </a:cubicBezTo>
                <a:cubicBezTo>
                  <a:pt x="14441" y="15862"/>
                  <a:pt x="13887" y="16000"/>
                  <a:pt x="13359" y="16000"/>
                </a:cubicBezTo>
                <a:cubicBezTo>
                  <a:pt x="12879" y="16000"/>
                  <a:pt x="12421" y="15886"/>
                  <a:pt x="11993" y="15558"/>
                </a:cubicBezTo>
                <a:cubicBezTo>
                  <a:pt x="11395" y="15101"/>
                  <a:pt x="11080" y="14600"/>
                  <a:pt x="10776" y="14116"/>
                </a:cubicBezTo>
                <a:cubicBezTo>
                  <a:pt x="10594" y="13828"/>
                  <a:pt x="10408" y="13531"/>
                  <a:pt x="10170" y="13259"/>
                </a:cubicBezTo>
                <a:cubicBezTo>
                  <a:pt x="9324" y="12297"/>
                  <a:pt x="8591" y="11063"/>
                  <a:pt x="8692" y="10771"/>
                </a:cubicBezTo>
                <a:cubicBezTo>
                  <a:pt x="8889" y="10197"/>
                  <a:pt x="8957" y="8779"/>
                  <a:pt x="8959" y="8718"/>
                </a:cubicBezTo>
                <a:lnTo>
                  <a:pt x="8974" y="8425"/>
                </a:lnTo>
                <a:lnTo>
                  <a:pt x="5333" y="8354"/>
                </a:lnTo>
                <a:cubicBezTo>
                  <a:pt x="5091" y="8309"/>
                  <a:pt x="2806" y="7864"/>
                  <a:pt x="1383" y="6880"/>
                </a:cubicBezTo>
                <a:cubicBezTo>
                  <a:pt x="705" y="6412"/>
                  <a:pt x="581" y="5772"/>
                  <a:pt x="597" y="5318"/>
                </a:cubicBezTo>
                <a:cubicBezTo>
                  <a:pt x="626" y="4427"/>
                  <a:pt x="1208" y="3515"/>
                  <a:pt x="2077" y="2997"/>
                </a:cubicBezTo>
                <a:cubicBezTo>
                  <a:pt x="2298" y="2865"/>
                  <a:pt x="2525" y="2726"/>
                  <a:pt x="2757" y="2582"/>
                </a:cubicBezTo>
                <a:cubicBezTo>
                  <a:pt x="4271" y="1652"/>
                  <a:pt x="5985" y="598"/>
                  <a:pt x="7814" y="570"/>
                </a:cubicBezTo>
                <a:close/>
                <a:moveTo>
                  <a:pt x="7879" y="0"/>
                </a:moveTo>
                <a:cubicBezTo>
                  <a:pt x="7854" y="0"/>
                  <a:pt x="7829" y="1"/>
                  <a:pt x="7805" y="1"/>
                </a:cubicBezTo>
                <a:cubicBezTo>
                  <a:pt x="5821" y="32"/>
                  <a:pt x="4036" y="1129"/>
                  <a:pt x="2460" y="2097"/>
                </a:cubicBezTo>
                <a:cubicBezTo>
                  <a:pt x="2230" y="2239"/>
                  <a:pt x="2006" y="2377"/>
                  <a:pt x="1786" y="2508"/>
                </a:cubicBezTo>
                <a:cubicBezTo>
                  <a:pt x="754" y="3123"/>
                  <a:pt x="64" y="4219"/>
                  <a:pt x="28" y="5299"/>
                </a:cubicBezTo>
                <a:cubicBezTo>
                  <a:pt x="0" y="6142"/>
                  <a:pt x="366" y="6869"/>
                  <a:pt x="1060" y="7349"/>
                </a:cubicBezTo>
                <a:cubicBezTo>
                  <a:pt x="2660" y="8456"/>
                  <a:pt x="5151" y="8900"/>
                  <a:pt x="5256" y="8920"/>
                </a:cubicBezTo>
                <a:lnTo>
                  <a:pt x="8373" y="8984"/>
                </a:lnTo>
                <a:cubicBezTo>
                  <a:pt x="8339" y="9475"/>
                  <a:pt x="8267" y="10253"/>
                  <a:pt x="8152" y="10587"/>
                </a:cubicBezTo>
                <a:cubicBezTo>
                  <a:pt x="7850" y="11468"/>
                  <a:pt x="9723" y="13615"/>
                  <a:pt x="9741" y="13636"/>
                </a:cubicBezTo>
                <a:cubicBezTo>
                  <a:pt x="9950" y="13873"/>
                  <a:pt x="10116" y="14138"/>
                  <a:pt x="10293" y="14418"/>
                </a:cubicBezTo>
                <a:cubicBezTo>
                  <a:pt x="10609" y="14922"/>
                  <a:pt x="10967" y="15492"/>
                  <a:pt x="11647" y="16012"/>
                </a:cubicBezTo>
                <a:cubicBezTo>
                  <a:pt x="12197" y="16431"/>
                  <a:pt x="12768" y="16572"/>
                  <a:pt x="13346" y="16572"/>
                </a:cubicBezTo>
                <a:cubicBezTo>
                  <a:pt x="13946" y="16572"/>
                  <a:pt x="14553" y="16421"/>
                  <a:pt x="15150" y="16273"/>
                </a:cubicBezTo>
                <a:cubicBezTo>
                  <a:pt x="15366" y="16219"/>
                  <a:pt x="15481" y="16208"/>
                  <a:pt x="15539" y="16208"/>
                </a:cubicBezTo>
                <a:cubicBezTo>
                  <a:pt x="15577" y="16208"/>
                  <a:pt x="15590" y="16212"/>
                  <a:pt x="15592" y="16213"/>
                </a:cubicBezTo>
                <a:cubicBezTo>
                  <a:pt x="15610" y="16235"/>
                  <a:pt x="15627" y="16259"/>
                  <a:pt x="15643" y="16284"/>
                </a:cubicBezTo>
                <a:cubicBezTo>
                  <a:pt x="15783" y="16500"/>
                  <a:pt x="15966" y="16722"/>
                  <a:pt x="16518" y="16848"/>
                </a:cubicBezTo>
                <a:cubicBezTo>
                  <a:pt x="17582" y="17093"/>
                  <a:pt x="18917" y="17431"/>
                  <a:pt x="18917" y="17431"/>
                </a:cubicBezTo>
                <a:lnTo>
                  <a:pt x="19133" y="17486"/>
                </a:lnTo>
                <a:lnTo>
                  <a:pt x="19238" y="17291"/>
                </a:lnTo>
                <a:cubicBezTo>
                  <a:pt x="19254" y="17260"/>
                  <a:pt x="20903" y="14214"/>
                  <a:pt x="21737" y="12829"/>
                </a:cubicBezTo>
                <a:cubicBezTo>
                  <a:pt x="22674" y="11272"/>
                  <a:pt x="22880" y="4490"/>
                  <a:pt x="20476" y="2534"/>
                </a:cubicBezTo>
                <a:cubicBezTo>
                  <a:pt x="19626" y="1843"/>
                  <a:pt x="18564" y="1619"/>
                  <a:pt x="17472" y="1619"/>
                </a:cubicBezTo>
                <a:cubicBezTo>
                  <a:pt x="16299" y="1619"/>
                  <a:pt x="15092" y="1878"/>
                  <a:pt x="14080" y="2095"/>
                </a:cubicBezTo>
                <a:cubicBezTo>
                  <a:pt x="13359" y="2248"/>
                  <a:pt x="12737" y="2381"/>
                  <a:pt x="12320" y="2381"/>
                </a:cubicBezTo>
                <a:cubicBezTo>
                  <a:pt x="12305" y="2381"/>
                  <a:pt x="12290" y="2381"/>
                  <a:pt x="12275" y="2380"/>
                </a:cubicBezTo>
                <a:cubicBezTo>
                  <a:pt x="11679" y="2360"/>
                  <a:pt x="11205" y="1920"/>
                  <a:pt x="10658" y="1410"/>
                </a:cubicBezTo>
                <a:cubicBezTo>
                  <a:pt x="9953" y="752"/>
                  <a:pt x="9130" y="0"/>
                  <a:pt x="7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3055103" y="2098906"/>
            <a:ext cx="172955" cy="65933"/>
          </a:xfrm>
          <a:custGeom>
            <a:avLst/>
            <a:gdLst/>
            <a:ahLst/>
            <a:cxnLst/>
            <a:rect l="l" t="t" r="r" b="b"/>
            <a:pathLst>
              <a:path w="8890" h="3389" extrusionOk="0">
                <a:moveTo>
                  <a:pt x="299" y="0"/>
                </a:moveTo>
                <a:cubicBezTo>
                  <a:pt x="163" y="0"/>
                  <a:pt x="28" y="113"/>
                  <a:pt x="15" y="259"/>
                </a:cubicBezTo>
                <a:cubicBezTo>
                  <a:pt x="1" y="416"/>
                  <a:pt x="116" y="555"/>
                  <a:pt x="273" y="570"/>
                </a:cubicBezTo>
                <a:cubicBezTo>
                  <a:pt x="330" y="574"/>
                  <a:pt x="6014" y="1114"/>
                  <a:pt x="8310" y="3310"/>
                </a:cubicBezTo>
                <a:cubicBezTo>
                  <a:pt x="8362" y="3360"/>
                  <a:pt x="8431" y="3389"/>
                  <a:pt x="8503" y="3389"/>
                </a:cubicBezTo>
                <a:cubicBezTo>
                  <a:pt x="8505" y="3389"/>
                  <a:pt x="8506" y="3389"/>
                  <a:pt x="8507" y="3389"/>
                </a:cubicBezTo>
                <a:cubicBezTo>
                  <a:pt x="8508" y="3389"/>
                  <a:pt x="8508" y="3389"/>
                  <a:pt x="8509" y="3389"/>
                </a:cubicBezTo>
                <a:cubicBezTo>
                  <a:pt x="8764" y="3389"/>
                  <a:pt x="8890" y="3076"/>
                  <a:pt x="8705" y="2899"/>
                </a:cubicBezTo>
                <a:cubicBezTo>
                  <a:pt x="6265" y="566"/>
                  <a:pt x="566" y="24"/>
                  <a:pt x="325" y="2"/>
                </a:cubicBezTo>
                <a:cubicBezTo>
                  <a:pt x="316" y="1"/>
                  <a:pt x="307"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3188837" y="2177640"/>
            <a:ext cx="37120" cy="28132"/>
          </a:xfrm>
          <a:custGeom>
            <a:avLst/>
            <a:gdLst/>
            <a:ahLst/>
            <a:cxnLst/>
            <a:rect l="l" t="t" r="r" b="b"/>
            <a:pathLst>
              <a:path w="1908" h="1446" extrusionOk="0">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3055200" y="2136999"/>
            <a:ext cx="111030" cy="34435"/>
          </a:xfrm>
          <a:custGeom>
            <a:avLst/>
            <a:gdLst/>
            <a:ahLst/>
            <a:cxnLst/>
            <a:rect l="l" t="t" r="r" b="b"/>
            <a:pathLst>
              <a:path w="5707" h="1770" extrusionOk="0">
                <a:moveTo>
                  <a:pt x="301" y="1"/>
                </a:moveTo>
                <a:cubicBezTo>
                  <a:pt x="137" y="1"/>
                  <a:pt x="21" y="114"/>
                  <a:pt x="10" y="266"/>
                </a:cubicBezTo>
                <a:cubicBezTo>
                  <a:pt x="0" y="422"/>
                  <a:pt x="118" y="558"/>
                  <a:pt x="275" y="570"/>
                </a:cubicBezTo>
                <a:cubicBezTo>
                  <a:pt x="302" y="571"/>
                  <a:pt x="2823" y="757"/>
                  <a:pt x="5296" y="1749"/>
                </a:cubicBezTo>
                <a:cubicBezTo>
                  <a:pt x="5329" y="1763"/>
                  <a:pt x="5365" y="1769"/>
                  <a:pt x="5402" y="1769"/>
                </a:cubicBezTo>
                <a:cubicBezTo>
                  <a:pt x="5537" y="1769"/>
                  <a:pt x="5655" y="1672"/>
                  <a:pt x="5681" y="1539"/>
                </a:cubicBezTo>
                <a:cubicBezTo>
                  <a:pt x="5707" y="1405"/>
                  <a:pt x="5634" y="1272"/>
                  <a:pt x="5508" y="1221"/>
                </a:cubicBezTo>
                <a:cubicBezTo>
                  <a:pt x="2949" y="194"/>
                  <a:pt x="421" y="9"/>
                  <a:pt x="315" y="1"/>
                </a:cubicBezTo>
                <a:cubicBezTo>
                  <a:pt x="310" y="1"/>
                  <a:pt x="306"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3169985" y="2088264"/>
            <a:ext cx="44922" cy="37645"/>
          </a:xfrm>
          <a:custGeom>
            <a:avLst/>
            <a:gdLst/>
            <a:ahLst/>
            <a:cxnLst/>
            <a:rect l="l" t="t" r="r" b="b"/>
            <a:pathLst>
              <a:path w="2309" h="1935" extrusionOk="0">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2886058" y="2023654"/>
            <a:ext cx="277370" cy="77606"/>
          </a:xfrm>
          <a:custGeom>
            <a:avLst/>
            <a:gdLst/>
            <a:ahLst/>
            <a:cxnLst/>
            <a:rect l="l" t="t" r="r" b="b"/>
            <a:pathLst>
              <a:path w="14257" h="3989" extrusionOk="0">
                <a:moveTo>
                  <a:pt x="1812" y="1"/>
                </a:moveTo>
                <a:cubicBezTo>
                  <a:pt x="1751" y="1"/>
                  <a:pt x="1691" y="20"/>
                  <a:pt x="1639" y="60"/>
                </a:cubicBezTo>
                <a:cubicBezTo>
                  <a:pt x="1471" y="192"/>
                  <a:pt x="0" y="1382"/>
                  <a:pt x="61" y="2543"/>
                </a:cubicBezTo>
                <a:cubicBezTo>
                  <a:pt x="85" y="2991"/>
                  <a:pt x="325" y="3361"/>
                  <a:pt x="776" y="3645"/>
                </a:cubicBezTo>
                <a:cubicBezTo>
                  <a:pt x="1167" y="3891"/>
                  <a:pt x="1551" y="3988"/>
                  <a:pt x="1953" y="3988"/>
                </a:cubicBezTo>
                <a:cubicBezTo>
                  <a:pt x="2539" y="3988"/>
                  <a:pt x="3164" y="3782"/>
                  <a:pt x="3914" y="3536"/>
                </a:cubicBezTo>
                <a:cubicBezTo>
                  <a:pt x="5139" y="3132"/>
                  <a:pt x="6816" y="2580"/>
                  <a:pt x="9393" y="2557"/>
                </a:cubicBezTo>
                <a:cubicBezTo>
                  <a:pt x="9414" y="2557"/>
                  <a:pt x="9435" y="2557"/>
                  <a:pt x="9455" y="2557"/>
                </a:cubicBezTo>
                <a:cubicBezTo>
                  <a:pt x="11108" y="2557"/>
                  <a:pt x="12561" y="2823"/>
                  <a:pt x="13825" y="3366"/>
                </a:cubicBezTo>
                <a:cubicBezTo>
                  <a:pt x="13860" y="3381"/>
                  <a:pt x="13897" y="3388"/>
                  <a:pt x="13933" y="3388"/>
                </a:cubicBezTo>
                <a:cubicBezTo>
                  <a:pt x="14043" y="3388"/>
                  <a:pt x="14148" y="3323"/>
                  <a:pt x="14195" y="3215"/>
                </a:cubicBezTo>
                <a:cubicBezTo>
                  <a:pt x="14256" y="3072"/>
                  <a:pt x="14192" y="2906"/>
                  <a:pt x="14050" y="2843"/>
                </a:cubicBezTo>
                <a:cubicBezTo>
                  <a:pt x="12713" y="2267"/>
                  <a:pt x="11167" y="1987"/>
                  <a:pt x="9450" y="1987"/>
                </a:cubicBezTo>
                <a:cubicBezTo>
                  <a:pt x="9429" y="1987"/>
                  <a:pt x="9409" y="1987"/>
                  <a:pt x="9388" y="1987"/>
                </a:cubicBezTo>
                <a:cubicBezTo>
                  <a:pt x="6723" y="2011"/>
                  <a:pt x="4997" y="2579"/>
                  <a:pt x="3736" y="2994"/>
                </a:cubicBezTo>
                <a:cubicBezTo>
                  <a:pt x="3006" y="3235"/>
                  <a:pt x="2451" y="3417"/>
                  <a:pt x="1963" y="3417"/>
                </a:cubicBezTo>
                <a:cubicBezTo>
                  <a:pt x="1651" y="3417"/>
                  <a:pt x="1366" y="3343"/>
                  <a:pt x="1079" y="3162"/>
                </a:cubicBezTo>
                <a:cubicBezTo>
                  <a:pt x="790" y="2982"/>
                  <a:pt x="644" y="2768"/>
                  <a:pt x="630" y="2512"/>
                </a:cubicBezTo>
                <a:cubicBezTo>
                  <a:pt x="592" y="1778"/>
                  <a:pt x="1600" y="816"/>
                  <a:pt x="1991" y="506"/>
                </a:cubicBezTo>
                <a:cubicBezTo>
                  <a:pt x="2112" y="408"/>
                  <a:pt x="2132" y="231"/>
                  <a:pt x="2035" y="109"/>
                </a:cubicBezTo>
                <a:cubicBezTo>
                  <a:pt x="1979" y="38"/>
                  <a:pt x="1896" y="1"/>
                  <a:pt x="1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2874230" y="2099159"/>
            <a:ext cx="312272" cy="353458"/>
          </a:xfrm>
          <a:custGeom>
            <a:avLst/>
            <a:gdLst/>
            <a:ahLst/>
            <a:cxnLst/>
            <a:rect l="l" t="t" r="r" b="b"/>
            <a:pathLst>
              <a:path w="16051" h="18168" extrusionOk="0">
                <a:moveTo>
                  <a:pt x="8628" y="0"/>
                </a:moveTo>
                <a:lnTo>
                  <a:pt x="1988" y="629"/>
                </a:lnTo>
                <a:cubicBezTo>
                  <a:pt x="1988" y="629"/>
                  <a:pt x="825" y="4682"/>
                  <a:pt x="1058" y="5279"/>
                </a:cubicBezTo>
                <a:cubicBezTo>
                  <a:pt x="1366" y="6071"/>
                  <a:pt x="1582" y="7278"/>
                  <a:pt x="1582" y="7278"/>
                </a:cubicBezTo>
                <a:lnTo>
                  <a:pt x="0" y="9947"/>
                </a:lnTo>
                <a:cubicBezTo>
                  <a:pt x="0" y="9947"/>
                  <a:pt x="263" y="10946"/>
                  <a:pt x="788" y="11004"/>
                </a:cubicBezTo>
                <a:cubicBezTo>
                  <a:pt x="1313" y="11063"/>
                  <a:pt x="2576" y="11800"/>
                  <a:pt x="2576" y="11800"/>
                </a:cubicBezTo>
                <a:cubicBezTo>
                  <a:pt x="2576" y="11800"/>
                  <a:pt x="4102" y="17415"/>
                  <a:pt x="4644" y="17602"/>
                </a:cubicBezTo>
                <a:cubicBezTo>
                  <a:pt x="5076" y="17751"/>
                  <a:pt x="5954" y="18168"/>
                  <a:pt x="6534" y="18168"/>
                </a:cubicBezTo>
                <a:cubicBezTo>
                  <a:pt x="6681" y="18168"/>
                  <a:pt x="6810" y="18141"/>
                  <a:pt x="6906" y="18075"/>
                </a:cubicBezTo>
                <a:cubicBezTo>
                  <a:pt x="7380" y="17754"/>
                  <a:pt x="13164" y="13617"/>
                  <a:pt x="13859" y="13008"/>
                </a:cubicBezTo>
                <a:cubicBezTo>
                  <a:pt x="14553" y="12399"/>
                  <a:pt x="14273" y="9332"/>
                  <a:pt x="14273" y="9332"/>
                </a:cubicBezTo>
                <a:cubicBezTo>
                  <a:pt x="14273" y="9332"/>
                  <a:pt x="16050" y="7155"/>
                  <a:pt x="15338" y="5697"/>
                </a:cubicBezTo>
                <a:cubicBezTo>
                  <a:pt x="15023" y="5052"/>
                  <a:pt x="14529" y="4786"/>
                  <a:pt x="14033" y="4786"/>
                </a:cubicBezTo>
                <a:cubicBezTo>
                  <a:pt x="13412" y="4786"/>
                  <a:pt x="12787" y="5204"/>
                  <a:pt x="12510" y="5817"/>
                </a:cubicBezTo>
                <a:cubicBezTo>
                  <a:pt x="12010" y="6919"/>
                  <a:pt x="11824" y="7460"/>
                  <a:pt x="11824" y="7460"/>
                </a:cubicBezTo>
                <a:cubicBezTo>
                  <a:pt x="11824" y="7460"/>
                  <a:pt x="11474" y="7580"/>
                  <a:pt x="11112" y="7580"/>
                </a:cubicBezTo>
                <a:cubicBezTo>
                  <a:pt x="10793" y="7580"/>
                  <a:pt x="10465" y="7487"/>
                  <a:pt x="10359" y="7139"/>
                </a:cubicBezTo>
                <a:lnTo>
                  <a:pt x="10130" y="6394"/>
                </a:lnTo>
                <a:cubicBezTo>
                  <a:pt x="10130" y="6394"/>
                  <a:pt x="7969" y="4743"/>
                  <a:pt x="7917" y="4362"/>
                </a:cubicBezTo>
                <a:cubicBezTo>
                  <a:pt x="7867" y="3981"/>
                  <a:pt x="8628" y="0"/>
                  <a:pt x="8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2868277" y="2092914"/>
            <a:ext cx="323031" cy="365306"/>
          </a:xfrm>
          <a:custGeom>
            <a:avLst/>
            <a:gdLst/>
            <a:ahLst/>
            <a:cxnLst/>
            <a:rect l="l" t="t" r="r" b="b"/>
            <a:pathLst>
              <a:path w="16604" h="18777" extrusionOk="0">
                <a:moveTo>
                  <a:pt x="8583" y="639"/>
                </a:moveTo>
                <a:lnTo>
                  <a:pt x="8583" y="639"/>
                </a:lnTo>
                <a:cubicBezTo>
                  <a:pt x="8355" y="1848"/>
                  <a:pt x="7894" y="4367"/>
                  <a:pt x="7941" y="4721"/>
                </a:cubicBezTo>
                <a:cubicBezTo>
                  <a:pt x="7985" y="5046"/>
                  <a:pt x="8741" y="5775"/>
                  <a:pt x="10189" y="6885"/>
                </a:cubicBezTo>
                <a:lnTo>
                  <a:pt x="10392" y="7544"/>
                </a:lnTo>
                <a:cubicBezTo>
                  <a:pt x="10458" y="7769"/>
                  <a:pt x="10615" y="7957"/>
                  <a:pt x="10825" y="8062"/>
                </a:cubicBezTo>
                <a:cubicBezTo>
                  <a:pt x="11007" y="8155"/>
                  <a:pt x="11218" y="8187"/>
                  <a:pt x="11420" y="8187"/>
                </a:cubicBezTo>
                <a:cubicBezTo>
                  <a:pt x="11808" y="8187"/>
                  <a:pt x="12164" y="8070"/>
                  <a:pt x="12222" y="8051"/>
                </a:cubicBezTo>
                <a:lnTo>
                  <a:pt x="12354" y="8006"/>
                </a:lnTo>
                <a:lnTo>
                  <a:pt x="12399" y="7875"/>
                </a:lnTo>
                <a:cubicBezTo>
                  <a:pt x="12400" y="7869"/>
                  <a:pt x="12589" y="7328"/>
                  <a:pt x="13074" y="6255"/>
                </a:cubicBezTo>
                <a:cubicBezTo>
                  <a:pt x="13301" y="5754"/>
                  <a:pt x="13815" y="5399"/>
                  <a:pt x="14323" y="5392"/>
                </a:cubicBezTo>
                <a:cubicBezTo>
                  <a:pt x="14334" y="5392"/>
                  <a:pt x="14347" y="5391"/>
                  <a:pt x="14359" y="5391"/>
                </a:cubicBezTo>
                <a:cubicBezTo>
                  <a:pt x="14654" y="5391"/>
                  <a:pt x="15093" y="5539"/>
                  <a:pt x="15388" y="6144"/>
                </a:cubicBezTo>
                <a:cubicBezTo>
                  <a:pt x="16011" y="7419"/>
                  <a:pt x="14374" y="9453"/>
                  <a:pt x="14358" y="9473"/>
                </a:cubicBezTo>
                <a:lnTo>
                  <a:pt x="14284" y="9563"/>
                </a:lnTo>
                <a:lnTo>
                  <a:pt x="14294" y="9680"/>
                </a:lnTo>
                <a:cubicBezTo>
                  <a:pt x="14406" y="10893"/>
                  <a:pt x="14380" y="12761"/>
                  <a:pt x="13976" y="13116"/>
                </a:cubicBezTo>
                <a:cubicBezTo>
                  <a:pt x="13306" y="13706"/>
                  <a:pt x="7525" y="17840"/>
                  <a:pt x="7052" y="18161"/>
                </a:cubicBezTo>
                <a:cubicBezTo>
                  <a:pt x="7003" y="18195"/>
                  <a:pt x="6930" y="18209"/>
                  <a:pt x="6842" y="18209"/>
                </a:cubicBezTo>
                <a:cubicBezTo>
                  <a:pt x="6461" y="18209"/>
                  <a:pt x="5786" y="17942"/>
                  <a:pt x="5427" y="17800"/>
                </a:cubicBezTo>
                <a:cubicBezTo>
                  <a:pt x="5280" y="17743"/>
                  <a:pt x="5148" y="17691"/>
                  <a:pt x="5081" y="17674"/>
                </a:cubicBezTo>
                <a:cubicBezTo>
                  <a:pt x="4760" y="17400"/>
                  <a:pt x="3849" y="14597"/>
                  <a:pt x="3156" y="12048"/>
                </a:cubicBezTo>
                <a:lnTo>
                  <a:pt x="3125" y="11935"/>
                </a:lnTo>
                <a:lnTo>
                  <a:pt x="3025" y="11876"/>
                </a:lnTo>
                <a:cubicBezTo>
                  <a:pt x="2890" y="11798"/>
                  <a:pt x="1694" y="11107"/>
                  <a:pt x="1125" y="11043"/>
                </a:cubicBezTo>
                <a:cubicBezTo>
                  <a:pt x="934" y="11022"/>
                  <a:pt x="721" y="10632"/>
                  <a:pt x="614" y="10306"/>
                </a:cubicBezTo>
                <a:lnTo>
                  <a:pt x="2189" y="7653"/>
                </a:lnTo>
                <a:lnTo>
                  <a:pt x="2169" y="7549"/>
                </a:lnTo>
                <a:cubicBezTo>
                  <a:pt x="2160" y="7498"/>
                  <a:pt x="1944" y="6305"/>
                  <a:pt x="1629" y="5498"/>
                </a:cubicBezTo>
                <a:cubicBezTo>
                  <a:pt x="1518" y="5169"/>
                  <a:pt x="1993" y="3058"/>
                  <a:pt x="2515" y="1215"/>
                </a:cubicBezTo>
                <a:lnTo>
                  <a:pt x="8583" y="639"/>
                </a:lnTo>
                <a:close/>
                <a:moveTo>
                  <a:pt x="9285" y="1"/>
                </a:moveTo>
                <a:lnTo>
                  <a:pt x="2074" y="683"/>
                </a:lnTo>
                <a:lnTo>
                  <a:pt x="2019" y="871"/>
                </a:lnTo>
                <a:cubicBezTo>
                  <a:pt x="1741" y="1843"/>
                  <a:pt x="850" y="5066"/>
                  <a:pt x="1098" y="5702"/>
                </a:cubicBezTo>
                <a:cubicBezTo>
                  <a:pt x="1341" y="6329"/>
                  <a:pt x="1530" y="7241"/>
                  <a:pt x="1589" y="7547"/>
                </a:cubicBezTo>
                <a:lnTo>
                  <a:pt x="0" y="10225"/>
                </a:lnTo>
                <a:lnTo>
                  <a:pt x="31" y="10340"/>
                </a:lnTo>
                <a:cubicBezTo>
                  <a:pt x="62" y="10462"/>
                  <a:pt x="363" y="11531"/>
                  <a:pt x="1062" y="11610"/>
                </a:cubicBezTo>
                <a:cubicBezTo>
                  <a:pt x="1377" y="11645"/>
                  <a:pt x="2154" y="12036"/>
                  <a:pt x="2638" y="12311"/>
                </a:cubicBezTo>
                <a:cubicBezTo>
                  <a:pt x="3660" y="16060"/>
                  <a:pt x="4408" y="18038"/>
                  <a:pt x="4858" y="18193"/>
                </a:cubicBezTo>
                <a:cubicBezTo>
                  <a:pt x="4956" y="18227"/>
                  <a:pt x="5079" y="18277"/>
                  <a:pt x="5218" y="18331"/>
                </a:cubicBezTo>
                <a:cubicBezTo>
                  <a:pt x="5835" y="18573"/>
                  <a:pt x="6397" y="18777"/>
                  <a:pt x="6841" y="18777"/>
                </a:cubicBezTo>
                <a:cubicBezTo>
                  <a:pt x="7045" y="18777"/>
                  <a:pt x="7225" y="18734"/>
                  <a:pt x="7372" y="18632"/>
                </a:cubicBezTo>
                <a:cubicBezTo>
                  <a:pt x="7853" y="18306"/>
                  <a:pt x="13645" y="14165"/>
                  <a:pt x="14353" y="13543"/>
                </a:cubicBezTo>
                <a:cubicBezTo>
                  <a:pt x="15073" y="12911"/>
                  <a:pt x="14932" y="10469"/>
                  <a:pt x="14873" y="9741"/>
                </a:cubicBezTo>
                <a:cubicBezTo>
                  <a:pt x="15219" y="9289"/>
                  <a:pt x="16604" y="7333"/>
                  <a:pt x="15900" y="5894"/>
                </a:cubicBezTo>
                <a:cubicBezTo>
                  <a:pt x="15563" y="5202"/>
                  <a:pt x="14974" y="4823"/>
                  <a:pt x="14316" y="4822"/>
                </a:cubicBezTo>
                <a:cubicBezTo>
                  <a:pt x="13584" y="4832"/>
                  <a:pt x="12877" y="5314"/>
                  <a:pt x="12556" y="6020"/>
                </a:cubicBezTo>
                <a:cubicBezTo>
                  <a:pt x="12196" y="6815"/>
                  <a:pt x="11998" y="7321"/>
                  <a:pt x="11913" y="7549"/>
                </a:cubicBezTo>
                <a:cubicBezTo>
                  <a:pt x="11780" y="7582"/>
                  <a:pt x="11592" y="7617"/>
                  <a:pt x="11415" y="7617"/>
                </a:cubicBezTo>
                <a:cubicBezTo>
                  <a:pt x="11291" y="7617"/>
                  <a:pt x="11174" y="7600"/>
                  <a:pt x="11083" y="7553"/>
                </a:cubicBezTo>
                <a:cubicBezTo>
                  <a:pt x="11011" y="7518"/>
                  <a:pt x="10957" y="7454"/>
                  <a:pt x="10937" y="7376"/>
                </a:cubicBezTo>
                <a:lnTo>
                  <a:pt x="10682" y="6544"/>
                </a:lnTo>
                <a:lnTo>
                  <a:pt x="10609" y="6488"/>
                </a:lnTo>
                <a:cubicBezTo>
                  <a:pt x="9671" y="5772"/>
                  <a:pt x="8599" y="4854"/>
                  <a:pt x="8507" y="4648"/>
                </a:cubicBezTo>
                <a:cubicBezTo>
                  <a:pt x="8485" y="4368"/>
                  <a:pt x="8907" y="1980"/>
                  <a:pt x="9214" y="374"/>
                </a:cubicBezTo>
                <a:lnTo>
                  <a:pt x="9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1980915" y="2394564"/>
            <a:ext cx="177994" cy="62665"/>
          </a:xfrm>
          <a:custGeom>
            <a:avLst/>
            <a:gdLst/>
            <a:ahLst/>
            <a:cxnLst/>
            <a:rect l="l" t="t" r="r" b="b"/>
            <a:pathLst>
              <a:path w="9149" h="3221" extrusionOk="0">
                <a:moveTo>
                  <a:pt x="5751" y="1"/>
                </a:moveTo>
                <a:cubicBezTo>
                  <a:pt x="5751" y="1"/>
                  <a:pt x="3347" y="1357"/>
                  <a:pt x="2381" y="1874"/>
                </a:cubicBezTo>
                <a:cubicBezTo>
                  <a:pt x="1415" y="2391"/>
                  <a:pt x="1" y="2451"/>
                  <a:pt x="467" y="3036"/>
                </a:cubicBezTo>
                <a:cubicBezTo>
                  <a:pt x="573" y="3169"/>
                  <a:pt x="789" y="3220"/>
                  <a:pt x="1059" y="3220"/>
                </a:cubicBezTo>
                <a:cubicBezTo>
                  <a:pt x="1975" y="3220"/>
                  <a:pt x="3517" y="2628"/>
                  <a:pt x="3517" y="2628"/>
                </a:cubicBezTo>
                <a:cubicBezTo>
                  <a:pt x="3517" y="2628"/>
                  <a:pt x="6489" y="2618"/>
                  <a:pt x="7633" y="2466"/>
                </a:cubicBezTo>
                <a:cubicBezTo>
                  <a:pt x="8776" y="2312"/>
                  <a:pt x="9149" y="1229"/>
                  <a:pt x="9149" y="1229"/>
                </a:cubicBezTo>
                <a:lnTo>
                  <a:pt x="5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1982238" y="2389077"/>
            <a:ext cx="182916" cy="73618"/>
          </a:xfrm>
          <a:custGeom>
            <a:avLst/>
            <a:gdLst/>
            <a:ahLst/>
            <a:cxnLst/>
            <a:rect l="l" t="t" r="r" b="b"/>
            <a:pathLst>
              <a:path w="9402" h="3784" extrusionOk="0">
                <a:moveTo>
                  <a:pt x="5680" y="1"/>
                </a:moveTo>
                <a:cubicBezTo>
                  <a:pt x="5634" y="1"/>
                  <a:pt x="5587" y="12"/>
                  <a:pt x="5543" y="36"/>
                </a:cubicBezTo>
                <a:cubicBezTo>
                  <a:pt x="5520" y="49"/>
                  <a:pt x="3129" y="1396"/>
                  <a:pt x="2178" y="1905"/>
                </a:cubicBezTo>
                <a:cubicBezTo>
                  <a:pt x="1865" y="2073"/>
                  <a:pt x="1487" y="2194"/>
                  <a:pt x="1153" y="2300"/>
                </a:cubicBezTo>
                <a:cubicBezTo>
                  <a:pt x="591" y="2479"/>
                  <a:pt x="149" y="2620"/>
                  <a:pt x="44" y="2967"/>
                </a:cubicBezTo>
                <a:cubicBezTo>
                  <a:pt x="6" y="3086"/>
                  <a:pt x="1" y="3275"/>
                  <a:pt x="176" y="3495"/>
                </a:cubicBezTo>
                <a:cubicBezTo>
                  <a:pt x="344" y="3705"/>
                  <a:pt x="653" y="3784"/>
                  <a:pt x="1025" y="3784"/>
                </a:cubicBezTo>
                <a:cubicBezTo>
                  <a:pt x="1825" y="3784"/>
                  <a:pt x="2913" y="3417"/>
                  <a:pt x="3501" y="3195"/>
                </a:cubicBezTo>
                <a:cubicBezTo>
                  <a:pt x="3916" y="3192"/>
                  <a:pt x="6523" y="3174"/>
                  <a:pt x="7602" y="3030"/>
                </a:cubicBezTo>
                <a:cubicBezTo>
                  <a:pt x="8906" y="2856"/>
                  <a:pt x="9332" y="1654"/>
                  <a:pt x="9350" y="1603"/>
                </a:cubicBezTo>
                <a:cubicBezTo>
                  <a:pt x="9401" y="1455"/>
                  <a:pt x="9322" y="1293"/>
                  <a:pt x="9174" y="1242"/>
                </a:cubicBezTo>
                <a:cubicBezTo>
                  <a:pt x="9144" y="1232"/>
                  <a:pt x="9112" y="1227"/>
                  <a:pt x="9082" y="1227"/>
                </a:cubicBezTo>
                <a:cubicBezTo>
                  <a:pt x="8964" y="1227"/>
                  <a:pt x="8854" y="1300"/>
                  <a:pt x="8812" y="1417"/>
                </a:cubicBezTo>
                <a:cubicBezTo>
                  <a:pt x="8798" y="1454"/>
                  <a:pt x="8476" y="2338"/>
                  <a:pt x="7526" y="2466"/>
                </a:cubicBezTo>
                <a:cubicBezTo>
                  <a:pt x="6415" y="2615"/>
                  <a:pt x="3477" y="2625"/>
                  <a:pt x="3448" y="2625"/>
                </a:cubicBezTo>
                <a:cubicBezTo>
                  <a:pt x="3413" y="2625"/>
                  <a:pt x="3379" y="2631"/>
                  <a:pt x="3346" y="2644"/>
                </a:cubicBezTo>
                <a:cubicBezTo>
                  <a:pt x="2415" y="3001"/>
                  <a:pt x="1458" y="3223"/>
                  <a:pt x="957" y="3223"/>
                </a:cubicBezTo>
                <a:cubicBezTo>
                  <a:pt x="785" y="3223"/>
                  <a:pt x="666" y="3196"/>
                  <a:pt x="621" y="3140"/>
                </a:cubicBezTo>
                <a:cubicBezTo>
                  <a:pt x="616" y="3134"/>
                  <a:pt x="611" y="3128"/>
                  <a:pt x="608" y="3122"/>
                </a:cubicBezTo>
                <a:cubicBezTo>
                  <a:pt x="723" y="3035"/>
                  <a:pt x="1081" y="2921"/>
                  <a:pt x="1326" y="2842"/>
                </a:cubicBezTo>
                <a:cubicBezTo>
                  <a:pt x="1683" y="2730"/>
                  <a:pt x="2088" y="2600"/>
                  <a:pt x="2446" y="2408"/>
                </a:cubicBezTo>
                <a:cubicBezTo>
                  <a:pt x="3404" y="1894"/>
                  <a:pt x="5800" y="546"/>
                  <a:pt x="5823" y="531"/>
                </a:cubicBezTo>
                <a:cubicBezTo>
                  <a:pt x="5958" y="453"/>
                  <a:pt x="6004" y="280"/>
                  <a:pt x="5927" y="145"/>
                </a:cubicBezTo>
                <a:cubicBezTo>
                  <a:pt x="5876" y="53"/>
                  <a:pt x="5779" y="1"/>
                  <a:pt x="5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3905773" y="4239851"/>
            <a:ext cx="254588" cy="331552"/>
          </a:xfrm>
          <a:custGeom>
            <a:avLst/>
            <a:gdLst/>
            <a:ahLst/>
            <a:cxnLst/>
            <a:rect l="l" t="t" r="r" b="b"/>
            <a:pathLst>
              <a:path w="13086" h="17042" extrusionOk="0">
                <a:moveTo>
                  <a:pt x="6675" y="1"/>
                </a:moveTo>
                <a:lnTo>
                  <a:pt x="3947" y="3239"/>
                </a:lnTo>
                <a:lnTo>
                  <a:pt x="3676" y="8734"/>
                </a:lnTo>
                <a:cubicBezTo>
                  <a:pt x="3676" y="8734"/>
                  <a:pt x="412" y="15493"/>
                  <a:pt x="186" y="15953"/>
                </a:cubicBezTo>
                <a:cubicBezTo>
                  <a:pt x="1" y="16333"/>
                  <a:pt x="248" y="17042"/>
                  <a:pt x="949" y="17042"/>
                </a:cubicBezTo>
                <a:cubicBezTo>
                  <a:pt x="1100" y="17042"/>
                  <a:pt x="1273" y="17008"/>
                  <a:pt x="1467" y="16932"/>
                </a:cubicBezTo>
                <a:cubicBezTo>
                  <a:pt x="2559" y="16499"/>
                  <a:pt x="4853" y="14323"/>
                  <a:pt x="6152" y="13288"/>
                </a:cubicBezTo>
                <a:cubicBezTo>
                  <a:pt x="7450" y="12252"/>
                  <a:pt x="9407" y="9693"/>
                  <a:pt x="10583" y="8817"/>
                </a:cubicBezTo>
                <a:cubicBezTo>
                  <a:pt x="11759" y="7942"/>
                  <a:pt x="13085" y="6040"/>
                  <a:pt x="13029" y="5617"/>
                </a:cubicBezTo>
                <a:cubicBezTo>
                  <a:pt x="12971" y="5194"/>
                  <a:pt x="6675" y="1"/>
                  <a:pt x="6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3901045" y="4234325"/>
            <a:ext cx="265249" cy="342622"/>
          </a:xfrm>
          <a:custGeom>
            <a:avLst/>
            <a:gdLst/>
            <a:ahLst/>
            <a:cxnLst/>
            <a:rect l="l" t="t" r="r" b="b"/>
            <a:pathLst>
              <a:path w="13634" h="17611" extrusionOk="0">
                <a:moveTo>
                  <a:pt x="6953" y="685"/>
                </a:moveTo>
                <a:cubicBezTo>
                  <a:pt x="9206" y="2547"/>
                  <a:pt x="12607" y="5437"/>
                  <a:pt x="12983" y="5964"/>
                </a:cubicBezTo>
                <a:cubicBezTo>
                  <a:pt x="12906" y="6365"/>
                  <a:pt x="11775" y="8040"/>
                  <a:pt x="10656" y="8873"/>
                </a:cubicBezTo>
                <a:cubicBezTo>
                  <a:pt x="10036" y="9334"/>
                  <a:pt x="9245" y="10205"/>
                  <a:pt x="8408" y="11127"/>
                </a:cubicBezTo>
                <a:cubicBezTo>
                  <a:pt x="7636" y="11976"/>
                  <a:pt x="6838" y="12855"/>
                  <a:pt x="6217" y="13350"/>
                </a:cubicBezTo>
                <a:cubicBezTo>
                  <a:pt x="5844" y="13647"/>
                  <a:pt x="5391" y="14037"/>
                  <a:pt x="4907" y="14453"/>
                </a:cubicBezTo>
                <a:cubicBezTo>
                  <a:pt x="3763" y="15436"/>
                  <a:pt x="2340" y="16658"/>
                  <a:pt x="1604" y="16950"/>
                </a:cubicBezTo>
                <a:cubicBezTo>
                  <a:pt x="1452" y="17011"/>
                  <a:pt x="1313" y="17042"/>
                  <a:pt x="1191" y="17042"/>
                </a:cubicBezTo>
                <a:cubicBezTo>
                  <a:pt x="1028" y="17042"/>
                  <a:pt x="896" y="16988"/>
                  <a:pt x="798" y="16883"/>
                </a:cubicBezTo>
                <a:cubicBezTo>
                  <a:pt x="655" y="16728"/>
                  <a:pt x="623" y="16488"/>
                  <a:pt x="685" y="16362"/>
                </a:cubicBezTo>
                <a:cubicBezTo>
                  <a:pt x="911" y="15901"/>
                  <a:pt x="4175" y="9143"/>
                  <a:pt x="4175" y="9143"/>
                </a:cubicBezTo>
                <a:cubicBezTo>
                  <a:pt x="4192" y="9109"/>
                  <a:pt x="4201" y="9070"/>
                  <a:pt x="4203" y="9033"/>
                </a:cubicBezTo>
                <a:lnTo>
                  <a:pt x="4470" y="3633"/>
                </a:lnTo>
                <a:lnTo>
                  <a:pt x="6953" y="685"/>
                </a:lnTo>
                <a:close/>
                <a:moveTo>
                  <a:pt x="6918" y="1"/>
                </a:moveTo>
                <a:cubicBezTo>
                  <a:pt x="6837" y="1"/>
                  <a:pt x="6756" y="35"/>
                  <a:pt x="6700" y="102"/>
                </a:cubicBezTo>
                <a:lnTo>
                  <a:pt x="3972" y="3340"/>
                </a:lnTo>
                <a:cubicBezTo>
                  <a:pt x="3931" y="3388"/>
                  <a:pt x="3909" y="3446"/>
                  <a:pt x="3905" y="3509"/>
                </a:cubicBezTo>
                <a:lnTo>
                  <a:pt x="3638" y="8947"/>
                </a:lnTo>
                <a:cubicBezTo>
                  <a:pt x="3333" y="9575"/>
                  <a:pt x="388" y="15675"/>
                  <a:pt x="173" y="16112"/>
                </a:cubicBezTo>
                <a:cubicBezTo>
                  <a:pt x="0" y="16467"/>
                  <a:pt x="87" y="16954"/>
                  <a:pt x="381" y="17270"/>
                </a:cubicBezTo>
                <a:cubicBezTo>
                  <a:pt x="494" y="17392"/>
                  <a:pt x="757" y="17611"/>
                  <a:pt x="1193" y="17611"/>
                </a:cubicBezTo>
                <a:cubicBezTo>
                  <a:pt x="1372" y="17611"/>
                  <a:pt x="1578" y="17575"/>
                  <a:pt x="1815" y="17481"/>
                </a:cubicBezTo>
                <a:cubicBezTo>
                  <a:pt x="2640" y="17154"/>
                  <a:pt x="4042" y="15948"/>
                  <a:pt x="5279" y="14885"/>
                </a:cubicBezTo>
                <a:cubicBezTo>
                  <a:pt x="5756" y="14474"/>
                  <a:pt x="6204" y="14089"/>
                  <a:pt x="6572" y="13796"/>
                </a:cubicBezTo>
                <a:cubicBezTo>
                  <a:pt x="7229" y="13271"/>
                  <a:pt x="8043" y="12376"/>
                  <a:pt x="8830" y="11510"/>
                </a:cubicBezTo>
                <a:cubicBezTo>
                  <a:pt x="9612" y="10648"/>
                  <a:pt x="10421" y="9758"/>
                  <a:pt x="10997" y="9330"/>
                </a:cubicBezTo>
                <a:cubicBezTo>
                  <a:pt x="12151" y="8470"/>
                  <a:pt x="13633" y="6461"/>
                  <a:pt x="13554" y="5864"/>
                </a:cubicBezTo>
                <a:cubicBezTo>
                  <a:pt x="13536" y="5732"/>
                  <a:pt x="13483" y="5330"/>
                  <a:pt x="7099" y="66"/>
                </a:cubicBezTo>
                <a:cubicBezTo>
                  <a:pt x="7046" y="22"/>
                  <a:pt x="6982" y="1"/>
                  <a:pt x="6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3914138" y="4333526"/>
            <a:ext cx="246222" cy="237837"/>
          </a:xfrm>
          <a:custGeom>
            <a:avLst/>
            <a:gdLst/>
            <a:ahLst/>
            <a:cxnLst/>
            <a:rect l="l" t="t" r="r" b="b"/>
            <a:pathLst>
              <a:path w="12656" h="12225" extrusionOk="0">
                <a:moveTo>
                  <a:pt x="11857" y="1"/>
                </a:moveTo>
                <a:cubicBezTo>
                  <a:pt x="11003" y="945"/>
                  <a:pt x="9297" y="2825"/>
                  <a:pt x="7772" y="4463"/>
                </a:cubicBezTo>
                <a:cubicBezTo>
                  <a:pt x="6046" y="6320"/>
                  <a:pt x="1631" y="10505"/>
                  <a:pt x="0" y="12042"/>
                </a:cubicBezTo>
                <a:cubicBezTo>
                  <a:pt x="133" y="12152"/>
                  <a:pt x="308" y="12224"/>
                  <a:pt x="530" y="12224"/>
                </a:cubicBezTo>
                <a:cubicBezTo>
                  <a:pt x="678" y="12224"/>
                  <a:pt x="847" y="12192"/>
                  <a:pt x="1037" y="12117"/>
                </a:cubicBezTo>
                <a:cubicBezTo>
                  <a:pt x="2129" y="11683"/>
                  <a:pt x="4423" y="9508"/>
                  <a:pt x="5722" y="8473"/>
                </a:cubicBezTo>
                <a:cubicBezTo>
                  <a:pt x="7020" y="7437"/>
                  <a:pt x="8977" y="4878"/>
                  <a:pt x="10153" y="4002"/>
                </a:cubicBezTo>
                <a:cubicBezTo>
                  <a:pt x="11329" y="3127"/>
                  <a:pt x="12655" y="1225"/>
                  <a:pt x="12599" y="802"/>
                </a:cubicBezTo>
                <a:cubicBezTo>
                  <a:pt x="12587" y="713"/>
                  <a:pt x="12300" y="415"/>
                  <a:pt x="11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3908555" y="4327982"/>
            <a:ext cx="257759" cy="248907"/>
          </a:xfrm>
          <a:custGeom>
            <a:avLst/>
            <a:gdLst/>
            <a:ahLst/>
            <a:cxnLst/>
            <a:rect l="l" t="t" r="r" b="b"/>
            <a:pathLst>
              <a:path w="13249" h="12794" extrusionOk="0">
                <a:moveTo>
                  <a:pt x="12160" y="693"/>
                </a:moveTo>
                <a:cubicBezTo>
                  <a:pt x="12447" y="971"/>
                  <a:pt x="12556" y="1098"/>
                  <a:pt x="12598" y="1151"/>
                </a:cubicBezTo>
                <a:cubicBezTo>
                  <a:pt x="12518" y="1555"/>
                  <a:pt x="11388" y="3227"/>
                  <a:pt x="10270" y="4059"/>
                </a:cubicBezTo>
                <a:cubicBezTo>
                  <a:pt x="9651" y="4520"/>
                  <a:pt x="8860" y="5392"/>
                  <a:pt x="8023" y="6313"/>
                </a:cubicBezTo>
                <a:cubicBezTo>
                  <a:pt x="7251" y="7162"/>
                  <a:pt x="6453" y="8041"/>
                  <a:pt x="5832" y="8536"/>
                </a:cubicBezTo>
                <a:cubicBezTo>
                  <a:pt x="5460" y="8833"/>
                  <a:pt x="5006" y="9223"/>
                  <a:pt x="4522" y="9640"/>
                </a:cubicBezTo>
                <a:cubicBezTo>
                  <a:pt x="3377" y="10622"/>
                  <a:pt x="1955" y="11844"/>
                  <a:pt x="1219" y="12136"/>
                </a:cubicBezTo>
                <a:cubicBezTo>
                  <a:pt x="1087" y="12190"/>
                  <a:pt x="985" y="12228"/>
                  <a:pt x="865" y="12228"/>
                </a:cubicBezTo>
                <a:cubicBezTo>
                  <a:pt x="847" y="12228"/>
                  <a:pt x="829" y="12227"/>
                  <a:pt x="811" y="12226"/>
                </a:cubicBezTo>
                <a:cubicBezTo>
                  <a:pt x="2741" y="10403"/>
                  <a:pt x="6662" y="6670"/>
                  <a:pt x="8268" y="4944"/>
                </a:cubicBezTo>
                <a:cubicBezTo>
                  <a:pt x="9681" y="3424"/>
                  <a:pt x="11245" y="1704"/>
                  <a:pt x="12160" y="693"/>
                </a:cubicBezTo>
                <a:close/>
                <a:moveTo>
                  <a:pt x="12134" y="0"/>
                </a:moveTo>
                <a:cubicBezTo>
                  <a:pt x="12058" y="4"/>
                  <a:pt x="11986" y="37"/>
                  <a:pt x="11935" y="94"/>
                </a:cubicBezTo>
                <a:cubicBezTo>
                  <a:pt x="11061" y="1060"/>
                  <a:pt x="9368" y="2923"/>
                  <a:pt x="7851" y="4554"/>
                </a:cubicBezTo>
                <a:cubicBezTo>
                  <a:pt x="6158" y="6375"/>
                  <a:pt x="1861" y="10451"/>
                  <a:pt x="92" y="12121"/>
                </a:cubicBezTo>
                <a:cubicBezTo>
                  <a:pt x="32" y="12176"/>
                  <a:pt x="0" y="12255"/>
                  <a:pt x="3" y="12336"/>
                </a:cubicBezTo>
                <a:cubicBezTo>
                  <a:pt x="5" y="12419"/>
                  <a:pt x="43" y="12495"/>
                  <a:pt x="106" y="12548"/>
                </a:cubicBezTo>
                <a:cubicBezTo>
                  <a:pt x="237" y="12656"/>
                  <a:pt x="473" y="12793"/>
                  <a:pt x="820" y="12793"/>
                </a:cubicBezTo>
                <a:cubicBezTo>
                  <a:pt x="994" y="12793"/>
                  <a:pt x="1197" y="12758"/>
                  <a:pt x="1430" y="12666"/>
                </a:cubicBezTo>
                <a:cubicBezTo>
                  <a:pt x="2255" y="12338"/>
                  <a:pt x="3657" y="11134"/>
                  <a:pt x="4893" y="10070"/>
                </a:cubicBezTo>
                <a:cubicBezTo>
                  <a:pt x="5372" y="9659"/>
                  <a:pt x="5820" y="9274"/>
                  <a:pt x="6188" y="8981"/>
                </a:cubicBezTo>
                <a:cubicBezTo>
                  <a:pt x="6844" y="8456"/>
                  <a:pt x="7658" y="7561"/>
                  <a:pt x="8445" y="6695"/>
                </a:cubicBezTo>
                <a:cubicBezTo>
                  <a:pt x="9227" y="5833"/>
                  <a:pt x="10036" y="4942"/>
                  <a:pt x="10611" y="4515"/>
                </a:cubicBezTo>
                <a:cubicBezTo>
                  <a:pt x="11766" y="3655"/>
                  <a:pt x="13248" y="1646"/>
                  <a:pt x="13169" y="1049"/>
                </a:cubicBezTo>
                <a:cubicBezTo>
                  <a:pt x="13151" y="914"/>
                  <a:pt x="13083" y="773"/>
                  <a:pt x="12341" y="77"/>
                </a:cubicBezTo>
                <a:cubicBezTo>
                  <a:pt x="12286" y="25"/>
                  <a:pt x="12211" y="2"/>
                  <a:pt x="12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4122287" y="3758495"/>
            <a:ext cx="194900" cy="339704"/>
          </a:xfrm>
          <a:custGeom>
            <a:avLst/>
            <a:gdLst/>
            <a:ahLst/>
            <a:cxnLst/>
            <a:rect l="l" t="t" r="r" b="b"/>
            <a:pathLst>
              <a:path w="10018" h="17461" extrusionOk="0">
                <a:moveTo>
                  <a:pt x="7577" y="0"/>
                </a:moveTo>
                <a:cubicBezTo>
                  <a:pt x="5731" y="0"/>
                  <a:pt x="818" y="764"/>
                  <a:pt x="818" y="764"/>
                </a:cubicBezTo>
                <a:lnTo>
                  <a:pt x="0" y="4321"/>
                </a:lnTo>
                <a:lnTo>
                  <a:pt x="3031" y="7651"/>
                </a:lnTo>
                <a:lnTo>
                  <a:pt x="7777" y="17362"/>
                </a:lnTo>
                <a:cubicBezTo>
                  <a:pt x="7777" y="17362"/>
                  <a:pt x="8208" y="17461"/>
                  <a:pt x="8667" y="17461"/>
                </a:cubicBezTo>
                <a:cubicBezTo>
                  <a:pt x="8968" y="17461"/>
                  <a:pt x="9281" y="17418"/>
                  <a:pt x="9490" y="17276"/>
                </a:cubicBezTo>
                <a:cubicBezTo>
                  <a:pt x="10017" y="16918"/>
                  <a:pt x="9119" y="4826"/>
                  <a:pt x="8874" y="2992"/>
                </a:cubicBezTo>
                <a:cubicBezTo>
                  <a:pt x="8629" y="1157"/>
                  <a:pt x="8957" y="394"/>
                  <a:pt x="8195" y="65"/>
                </a:cubicBezTo>
                <a:cubicBezTo>
                  <a:pt x="8090" y="20"/>
                  <a:pt x="7873" y="0"/>
                  <a:pt x="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4116470" y="3753067"/>
            <a:ext cx="202877" cy="350696"/>
          </a:xfrm>
          <a:custGeom>
            <a:avLst/>
            <a:gdLst/>
            <a:ahLst/>
            <a:cxnLst/>
            <a:rect l="l" t="t" r="r" b="b"/>
            <a:pathLst>
              <a:path w="10428" h="18026" extrusionOk="0">
                <a:moveTo>
                  <a:pt x="7915" y="561"/>
                </a:moveTo>
                <a:cubicBezTo>
                  <a:pt x="8148" y="561"/>
                  <a:pt x="8309" y="576"/>
                  <a:pt x="8380" y="606"/>
                </a:cubicBezTo>
                <a:cubicBezTo>
                  <a:pt x="8701" y="745"/>
                  <a:pt x="8738" y="945"/>
                  <a:pt x="8773" y="1815"/>
                </a:cubicBezTo>
                <a:cubicBezTo>
                  <a:pt x="8789" y="2210"/>
                  <a:pt x="8808" y="2702"/>
                  <a:pt x="8889" y="3309"/>
                </a:cubicBezTo>
                <a:cubicBezTo>
                  <a:pt x="9181" y="5482"/>
                  <a:pt x="9922" y="16312"/>
                  <a:pt x="9582" y="17347"/>
                </a:cubicBezTo>
                <a:cubicBezTo>
                  <a:pt x="9432" y="17425"/>
                  <a:pt x="9204" y="17454"/>
                  <a:pt x="8961" y="17454"/>
                </a:cubicBezTo>
                <a:cubicBezTo>
                  <a:pt x="8723" y="17454"/>
                  <a:pt x="8472" y="17426"/>
                  <a:pt x="8270" y="17389"/>
                </a:cubicBezTo>
                <a:lnTo>
                  <a:pt x="3586" y="7805"/>
                </a:lnTo>
                <a:cubicBezTo>
                  <a:pt x="3574" y="7781"/>
                  <a:pt x="3559" y="7758"/>
                  <a:pt x="3541" y="7738"/>
                </a:cubicBezTo>
                <a:lnTo>
                  <a:pt x="610" y="4519"/>
                </a:lnTo>
                <a:lnTo>
                  <a:pt x="1350" y="1296"/>
                </a:lnTo>
                <a:cubicBezTo>
                  <a:pt x="3969" y="894"/>
                  <a:pt x="6788" y="561"/>
                  <a:pt x="7915" y="561"/>
                </a:cubicBezTo>
                <a:close/>
                <a:moveTo>
                  <a:pt x="7854" y="1"/>
                </a:moveTo>
                <a:cubicBezTo>
                  <a:pt x="6068" y="1"/>
                  <a:pt x="2006" y="616"/>
                  <a:pt x="1074" y="762"/>
                </a:cubicBezTo>
                <a:cubicBezTo>
                  <a:pt x="959" y="779"/>
                  <a:pt x="866" y="866"/>
                  <a:pt x="840" y="979"/>
                </a:cubicBezTo>
                <a:lnTo>
                  <a:pt x="22" y="4536"/>
                </a:lnTo>
                <a:cubicBezTo>
                  <a:pt x="0" y="4628"/>
                  <a:pt x="25" y="4724"/>
                  <a:pt x="88" y="4792"/>
                </a:cubicBezTo>
                <a:lnTo>
                  <a:pt x="3092" y="8092"/>
                </a:lnTo>
                <a:lnTo>
                  <a:pt x="7820" y="17765"/>
                </a:lnTo>
                <a:cubicBezTo>
                  <a:pt x="7858" y="17843"/>
                  <a:pt x="7928" y="17898"/>
                  <a:pt x="8011" y="17918"/>
                </a:cubicBezTo>
                <a:cubicBezTo>
                  <a:pt x="8087" y="17935"/>
                  <a:pt x="8500" y="18026"/>
                  <a:pt x="8955" y="18026"/>
                </a:cubicBezTo>
                <a:cubicBezTo>
                  <a:pt x="9306" y="18024"/>
                  <a:pt x="9682" y="17971"/>
                  <a:pt x="9948" y="17791"/>
                </a:cubicBezTo>
                <a:cubicBezTo>
                  <a:pt x="10139" y="17660"/>
                  <a:pt x="10428" y="17465"/>
                  <a:pt x="10054" y="10950"/>
                </a:cubicBezTo>
                <a:cubicBezTo>
                  <a:pt x="9869" y="7709"/>
                  <a:pt x="9585" y="4202"/>
                  <a:pt x="9455" y="3233"/>
                </a:cubicBezTo>
                <a:cubicBezTo>
                  <a:pt x="9377" y="2651"/>
                  <a:pt x="9359" y="2174"/>
                  <a:pt x="9343" y="1791"/>
                </a:cubicBezTo>
                <a:cubicBezTo>
                  <a:pt x="9309" y="939"/>
                  <a:pt x="9287" y="376"/>
                  <a:pt x="8607" y="83"/>
                </a:cubicBezTo>
                <a:cubicBezTo>
                  <a:pt x="8475" y="25"/>
                  <a:pt x="8209" y="1"/>
                  <a:pt x="7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4264192" y="3758495"/>
            <a:ext cx="52957" cy="339412"/>
          </a:xfrm>
          <a:custGeom>
            <a:avLst/>
            <a:gdLst/>
            <a:ahLst/>
            <a:cxnLst/>
            <a:rect l="l" t="t" r="r" b="b"/>
            <a:pathLst>
              <a:path w="2722" h="17446" extrusionOk="0">
                <a:moveTo>
                  <a:pt x="285" y="0"/>
                </a:moveTo>
                <a:cubicBezTo>
                  <a:pt x="197" y="0"/>
                  <a:pt x="102" y="2"/>
                  <a:pt x="1" y="6"/>
                </a:cubicBezTo>
                <a:cubicBezTo>
                  <a:pt x="374" y="3361"/>
                  <a:pt x="1324" y="11824"/>
                  <a:pt x="1564" y="13625"/>
                </a:cubicBezTo>
                <a:cubicBezTo>
                  <a:pt x="1734" y="14904"/>
                  <a:pt x="1704" y="16392"/>
                  <a:pt x="1644" y="17445"/>
                </a:cubicBezTo>
                <a:cubicBezTo>
                  <a:pt x="1852" y="17423"/>
                  <a:pt x="2049" y="17375"/>
                  <a:pt x="2196" y="17276"/>
                </a:cubicBezTo>
                <a:cubicBezTo>
                  <a:pt x="2722" y="16918"/>
                  <a:pt x="1825" y="4826"/>
                  <a:pt x="1580" y="2991"/>
                </a:cubicBezTo>
                <a:cubicBezTo>
                  <a:pt x="1335" y="1156"/>
                  <a:pt x="1663" y="394"/>
                  <a:pt x="901" y="65"/>
                </a:cubicBezTo>
                <a:cubicBezTo>
                  <a:pt x="796" y="20"/>
                  <a:pt x="579"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4258336" y="3752970"/>
            <a:ext cx="61011" cy="350462"/>
          </a:xfrm>
          <a:custGeom>
            <a:avLst/>
            <a:gdLst/>
            <a:ahLst/>
            <a:cxnLst/>
            <a:rect l="l" t="t" r="r" b="b"/>
            <a:pathLst>
              <a:path w="3136" h="18014" extrusionOk="0">
                <a:moveTo>
                  <a:pt x="619" y="569"/>
                </a:moveTo>
                <a:cubicBezTo>
                  <a:pt x="986" y="572"/>
                  <a:pt x="1078" y="606"/>
                  <a:pt x="1088" y="610"/>
                </a:cubicBezTo>
                <a:cubicBezTo>
                  <a:pt x="1409" y="749"/>
                  <a:pt x="1446" y="949"/>
                  <a:pt x="1481" y="1819"/>
                </a:cubicBezTo>
                <a:cubicBezTo>
                  <a:pt x="1497" y="2214"/>
                  <a:pt x="1516" y="2705"/>
                  <a:pt x="1597" y="3313"/>
                </a:cubicBezTo>
                <a:cubicBezTo>
                  <a:pt x="1889" y="5486"/>
                  <a:pt x="2630" y="16314"/>
                  <a:pt x="2290" y="17351"/>
                </a:cubicBezTo>
                <a:cubicBezTo>
                  <a:pt x="2278" y="17358"/>
                  <a:pt x="2263" y="17365"/>
                  <a:pt x="2249" y="17370"/>
                </a:cubicBezTo>
                <a:cubicBezTo>
                  <a:pt x="2294" y="16358"/>
                  <a:pt x="2302" y="15032"/>
                  <a:pt x="2147" y="13872"/>
                </a:cubicBezTo>
                <a:cubicBezTo>
                  <a:pt x="1915" y="12129"/>
                  <a:pt x="1028" y="4224"/>
                  <a:pt x="619" y="569"/>
                </a:cubicBezTo>
                <a:close/>
                <a:moveTo>
                  <a:pt x="581" y="0"/>
                </a:moveTo>
                <a:cubicBezTo>
                  <a:pt x="495" y="0"/>
                  <a:pt x="399" y="2"/>
                  <a:pt x="292" y="5"/>
                </a:cubicBezTo>
                <a:cubicBezTo>
                  <a:pt x="126" y="11"/>
                  <a:pt x="0" y="156"/>
                  <a:pt x="19" y="321"/>
                </a:cubicBezTo>
                <a:cubicBezTo>
                  <a:pt x="409" y="3819"/>
                  <a:pt x="1342" y="12148"/>
                  <a:pt x="1583" y="13947"/>
                </a:cubicBezTo>
                <a:cubicBezTo>
                  <a:pt x="1752" y="15212"/>
                  <a:pt x="1719" y="16693"/>
                  <a:pt x="1661" y="17712"/>
                </a:cubicBezTo>
                <a:cubicBezTo>
                  <a:pt x="1652" y="17876"/>
                  <a:pt x="1781" y="18014"/>
                  <a:pt x="1945" y="18014"/>
                </a:cubicBezTo>
                <a:cubicBezTo>
                  <a:pt x="1955" y="18014"/>
                  <a:pt x="1964" y="18013"/>
                  <a:pt x="1974" y="18011"/>
                </a:cubicBezTo>
                <a:cubicBezTo>
                  <a:pt x="2265" y="17981"/>
                  <a:pt x="2487" y="17911"/>
                  <a:pt x="2656" y="17796"/>
                </a:cubicBezTo>
                <a:cubicBezTo>
                  <a:pt x="2847" y="17665"/>
                  <a:pt x="3136" y="17470"/>
                  <a:pt x="2762" y="10955"/>
                </a:cubicBezTo>
                <a:cubicBezTo>
                  <a:pt x="2577" y="7714"/>
                  <a:pt x="2293" y="4207"/>
                  <a:pt x="2163" y="3238"/>
                </a:cubicBezTo>
                <a:cubicBezTo>
                  <a:pt x="2085" y="2656"/>
                  <a:pt x="2067" y="2179"/>
                  <a:pt x="2051" y="1796"/>
                </a:cubicBezTo>
                <a:cubicBezTo>
                  <a:pt x="2017" y="944"/>
                  <a:pt x="1995" y="381"/>
                  <a:pt x="1315" y="88"/>
                </a:cubicBezTo>
                <a:cubicBezTo>
                  <a:pt x="1216" y="45"/>
                  <a:pt x="1045"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Straight Connector 110">
            <a:extLst>
              <a:ext uri="{FF2B5EF4-FFF2-40B4-BE49-F238E27FC236}">
                <a16:creationId xmlns:a16="http://schemas.microsoft.com/office/drawing/2014/main" id="{9ED0B269-2B8B-407B-8CC7-86063076FC20}"/>
              </a:ext>
            </a:extLst>
          </p:cNvPr>
          <p:cNvCxnSpPr>
            <a:cxnSpLocks/>
          </p:cNvCxnSpPr>
          <p:nvPr/>
        </p:nvCxnSpPr>
        <p:spPr>
          <a:xfrm>
            <a:off x="4701540" y="3039827"/>
            <a:ext cx="3429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9BC0A6F-8FCD-46E0-881F-F9D07FF5A4AA}"/>
              </a:ext>
            </a:extLst>
          </p:cNvPr>
          <p:cNvCxnSpPr>
            <a:cxnSpLocks/>
          </p:cNvCxnSpPr>
          <p:nvPr/>
        </p:nvCxnSpPr>
        <p:spPr>
          <a:xfrm>
            <a:off x="4701540" y="3192227"/>
            <a:ext cx="3429000"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5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LANGUAGES USED</a:t>
            </a:r>
            <a:endParaRPr dirty="0"/>
          </a:p>
        </p:txBody>
      </p:sp>
      <p:pic>
        <p:nvPicPr>
          <p:cNvPr id="3" name="Picture 2">
            <a:extLst>
              <a:ext uri="{FF2B5EF4-FFF2-40B4-BE49-F238E27FC236}">
                <a16:creationId xmlns:a16="http://schemas.microsoft.com/office/drawing/2014/main" id="{DF04FCE7-010E-49E1-37BE-42ACD90F257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59953" y="1146747"/>
            <a:ext cx="3901343" cy="1651362"/>
          </a:xfrm>
          <a:prstGeom prst="rect">
            <a:avLst/>
          </a:prstGeom>
        </p:spPr>
      </p:pic>
      <p:pic>
        <p:nvPicPr>
          <p:cNvPr id="7" name="Picture 6">
            <a:extLst>
              <a:ext uri="{FF2B5EF4-FFF2-40B4-BE49-F238E27FC236}">
                <a16:creationId xmlns:a16="http://schemas.microsoft.com/office/drawing/2014/main" id="{A606CDA2-B307-5752-BEDE-192E2F05930A}"/>
              </a:ext>
            </a:extLst>
          </p:cNvPr>
          <p:cNvPicPr>
            <a:picLocks noChangeAspect="1"/>
          </p:cNvPicPr>
          <p:nvPr/>
        </p:nvPicPr>
        <p:blipFill>
          <a:blip r:embed="rId5"/>
          <a:stretch>
            <a:fillRect/>
          </a:stretch>
        </p:blipFill>
        <p:spPr>
          <a:xfrm>
            <a:off x="5440833" y="2673060"/>
            <a:ext cx="2539584" cy="1717105"/>
          </a:xfrm>
          <a:prstGeom prst="rect">
            <a:avLst/>
          </a:prstGeom>
        </p:spPr>
      </p:pic>
      <p:sp>
        <p:nvSpPr>
          <p:cNvPr id="9" name="Google Shape;2331;p54">
            <a:extLst>
              <a:ext uri="{FF2B5EF4-FFF2-40B4-BE49-F238E27FC236}">
                <a16:creationId xmlns:a16="http://schemas.microsoft.com/office/drawing/2014/main" id="{E5B72E62-2550-B9E2-382A-FFFC7602C693}"/>
              </a:ext>
            </a:extLst>
          </p:cNvPr>
          <p:cNvSpPr txBox="1">
            <a:spLocks/>
          </p:cNvSpPr>
          <p:nvPr/>
        </p:nvSpPr>
        <p:spPr>
          <a:xfrm>
            <a:off x="251290" y="1356385"/>
            <a:ext cx="4508663" cy="37871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lnSpc>
                <a:spcPct val="150000"/>
              </a:lnSpc>
              <a:buSzPts val="1400"/>
            </a:pPr>
            <a:r>
              <a:rPr lang="en-IN" dirty="0">
                <a:solidFill>
                  <a:schemeClr val="lt2"/>
                </a:solidFill>
                <a:latin typeface="DM Sans"/>
                <a:sym typeface="DM Sans"/>
              </a:rPr>
              <a:t>Python 3.10 &amp; MySQL are used for the project.</a:t>
            </a:r>
          </a:p>
          <a:p>
            <a:pPr marL="139700" algn="just">
              <a:lnSpc>
                <a:spcPct val="150000"/>
              </a:lnSpc>
              <a:buSzPts val="1400"/>
            </a:pPr>
            <a:r>
              <a:rPr lang="en-IN" dirty="0">
                <a:solidFill>
                  <a:schemeClr val="lt2"/>
                </a:solidFill>
                <a:latin typeface="DM Sans"/>
                <a:sym typeface="DM Sans"/>
              </a:rPr>
              <a:t>The front end or user interactive interface is created using python &amp; the backend where the data is stored also known as database is created using a DBMS called MySQL.</a:t>
            </a:r>
          </a:p>
          <a:p>
            <a:pPr marL="139700" algn="just">
              <a:lnSpc>
                <a:spcPct val="150000"/>
              </a:lnSpc>
              <a:buSzPts val="1400"/>
            </a:pPr>
            <a:r>
              <a:rPr lang="en-IN" dirty="0">
                <a:solidFill>
                  <a:schemeClr val="lt2"/>
                </a:solidFill>
                <a:latin typeface="DM Sans"/>
                <a:sym typeface="DM Sans"/>
              </a:rPr>
              <a:t>The connection between the languages is established using the MySQL Connector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59"/>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SUMMARY</a:t>
            </a:r>
            <a:endParaRPr dirty="0"/>
          </a:p>
        </p:txBody>
      </p:sp>
      <p:sp>
        <p:nvSpPr>
          <p:cNvPr id="2823" name="Google Shape;2823;p59"/>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cxnSp>
        <p:nvCxnSpPr>
          <p:cNvPr id="142" name="Straight Connector 141">
            <a:extLst>
              <a:ext uri="{FF2B5EF4-FFF2-40B4-BE49-F238E27FC236}">
                <a16:creationId xmlns:a16="http://schemas.microsoft.com/office/drawing/2014/main" id="{A33130DD-CAED-441A-A36F-174BDEB17D2F}"/>
              </a:ext>
            </a:extLst>
          </p:cNvPr>
          <p:cNvCxnSpPr>
            <a:cxnSpLocks/>
          </p:cNvCxnSpPr>
          <p:nvPr/>
        </p:nvCxnSpPr>
        <p:spPr>
          <a:xfrm>
            <a:off x="990625" y="2668568"/>
            <a:ext cx="275841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5A87E65-4BD3-4483-B9A1-8B633585F9E6}"/>
              </a:ext>
            </a:extLst>
          </p:cNvPr>
          <p:cNvCxnSpPr>
            <a:cxnSpLocks/>
          </p:cNvCxnSpPr>
          <p:nvPr/>
        </p:nvCxnSpPr>
        <p:spPr>
          <a:xfrm>
            <a:off x="990624" y="2833301"/>
            <a:ext cx="2758415"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45" name="Google Shape;3320;p64">
            <a:extLst>
              <a:ext uri="{FF2B5EF4-FFF2-40B4-BE49-F238E27FC236}">
                <a16:creationId xmlns:a16="http://schemas.microsoft.com/office/drawing/2014/main" id="{B9917924-A01A-461D-BC50-BF76DC5C5956}"/>
              </a:ext>
            </a:extLst>
          </p:cNvPr>
          <p:cNvGrpSpPr/>
          <p:nvPr/>
        </p:nvGrpSpPr>
        <p:grpSpPr>
          <a:xfrm>
            <a:off x="4334087" y="274325"/>
            <a:ext cx="4502703" cy="4453664"/>
            <a:chOff x="1158600" y="238100"/>
            <a:chExt cx="5295575" cy="5237900"/>
          </a:xfrm>
        </p:grpSpPr>
        <p:sp>
          <p:nvSpPr>
            <p:cNvPr id="146" name="Google Shape;3321;p64">
              <a:extLst>
                <a:ext uri="{FF2B5EF4-FFF2-40B4-BE49-F238E27FC236}">
                  <a16:creationId xmlns:a16="http://schemas.microsoft.com/office/drawing/2014/main" id="{18173FEE-7F6A-4FB5-886E-43A0FA357A5A}"/>
                </a:ext>
              </a:extLst>
            </p:cNvPr>
            <p:cNvSpPr/>
            <p:nvPr/>
          </p:nvSpPr>
          <p:spPr>
            <a:xfrm>
              <a:off x="1158600" y="238100"/>
              <a:ext cx="5295575" cy="4235575"/>
            </a:xfrm>
            <a:custGeom>
              <a:avLst/>
              <a:gdLst/>
              <a:ahLst/>
              <a:cxnLst/>
              <a:rect l="l" t="t" r="r" b="b"/>
              <a:pathLst>
                <a:path w="211823" h="169423" extrusionOk="0">
                  <a:moveTo>
                    <a:pt x="126460" y="1"/>
                  </a:moveTo>
                  <a:cubicBezTo>
                    <a:pt x="118976" y="1"/>
                    <a:pt x="111395" y="984"/>
                    <a:pt x="103902" y="2949"/>
                  </a:cubicBezTo>
                  <a:cubicBezTo>
                    <a:pt x="88843" y="6899"/>
                    <a:pt x="78801" y="17143"/>
                    <a:pt x="70124" y="29492"/>
                  </a:cubicBezTo>
                  <a:cubicBezTo>
                    <a:pt x="62563" y="40250"/>
                    <a:pt x="54064" y="50620"/>
                    <a:pt x="42621" y="57428"/>
                  </a:cubicBezTo>
                  <a:cubicBezTo>
                    <a:pt x="31292" y="64169"/>
                    <a:pt x="19645" y="69546"/>
                    <a:pt x="13923" y="82356"/>
                  </a:cubicBezTo>
                  <a:cubicBezTo>
                    <a:pt x="0" y="113536"/>
                    <a:pt x="10175" y="149813"/>
                    <a:pt x="43103" y="162044"/>
                  </a:cubicBezTo>
                  <a:cubicBezTo>
                    <a:pt x="57586" y="167423"/>
                    <a:pt x="76041" y="169423"/>
                    <a:pt x="93913" y="169423"/>
                  </a:cubicBezTo>
                  <a:cubicBezTo>
                    <a:pt x="119804" y="169423"/>
                    <a:pt x="144470" y="165226"/>
                    <a:pt x="154062" y="161030"/>
                  </a:cubicBezTo>
                  <a:cubicBezTo>
                    <a:pt x="154062" y="161030"/>
                    <a:pt x="178383" y="159510"/>
                    <a:pt x="195103" y="129617"/>
                  </a:cubicBezTo>
                  <a:cubicBezTo>
                    <a:pt x="211822" y="99723"/>
                    <a:pt x="208783" y="54122"/>
                    <a:pt x="188009" y="28789"/>
                  </a:cubicBezTo>
                  <a:cubicBezTo>
                    <a:pt x="172271" y="9597"/>
                    <a:pt x="149846" y="1"/>
                    <a:pt x="12646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22;p64">
              <a:extLst>
                <a:ext uri="{FF2B5EF4-FFF2-40B4-BE49-F238E27FC236}">
                  <a16:creationId xmlns:a16="http://schemas.microsoft.com/office/drawing/2014/main" id="{D05D3C2C-AB8D-47A7-B4C4-008E325D6C21}"/>
                </a:ext>
              </a:extLst>
            </p:cNvPr>
            <p:cNvSpPr/>
            <p:nvPr/>
          </p:nvSpPr>
          <p:spPr>
            <a:xfrm>
              <a:off x="1943025" y="1626725"/>
              <a:ext cx="3843825" cy="2633725"/>
            </a:xfrm>
            <a:custGeom>
              <a:avLst/>
              <a:gdLst/>
              <a:ahLst/>
              <a:cxnLst/>
              <a:rect l="l" t="t" r="r" b="b"/>
              <a:pathLst>
                <a:path w="153753" h="105349" extrusionOk="0">
                  <a:moveTo>
                    <a:pt x="90" y="1"/>
                  </a:moveTo>
                  <a:cubicBezTo>
                    <a:pt x="41" y="1"/>
                    <a:pt x="1" y="40"/>
                    <a:pt x="1" y="90"/>
                  </a:cubicBezTo>
                  <a:lnTo>
                    <a:pt x="1" y="105349"/>
                  </a:lnTo>
                  <a:lnTo>
                    <a:pt x="153753" y="105349"/>
                  </a:lnTo>
                  <a:lnTo>
                    <a:pt x="153753" y="89"/>
                  </a:lnTo>
                  <a:cubicBezTo>
                    <a:pt x="153753" y="40"/>
                    <a:pt x="153713" y="1"/>
                    <a:pt x="15366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23;p64">
              <a:extLst>
                <a:ext uri="{FF2B5EF4-FFF2-40B4-BE49-F238E27FC236}">
                  <a16:creationId xmlns:a16="http://schemas.microsoft.com/office/drawing/2014/main" id="{E184DC5E-985B-4B95-A604-BF1CA2D882CE}"/>
                </a:ext>
              </a:extLst>
            </p:cNvPr>
            <p:cNvSpPr/>
            <p:nvPr/>
          </p:nvSpPr>
          <p:spPr>
            <a:xfrm>
              <a:off x="1383675" y="4303900"/>
              <a:ext cx="4965450" cy="1164325"/>
            </a:xfrm>
            <a:custGeom>
              <a:avLst/>
              <a:gdLst/>
              <a:ahLst/>
              <a:cxnLst/>
              <a:rect l="l" t="t" r="r" b="b"/>
              <a:pathLst>
                <a:path w="198618" h="46573" extrusionOk="0">
                  <a:moveTo>
                    <a:pt x="22375" y="0"/>
                  </a:moveTo>
                  <a:lnTo>
                    <a:pt x="935" y="41662"/>
                  </a:lnTo>
                  <a:cubicBezTo>
                    <a:pt x="1" y="43548"/>
                    <a:pt x="1780" y="46572"/>
                    <a:pt x="3884" y="46572"/>
                  </a:cubicBezTo>
                  <a:lnTo>
                    <a:pt x="194618" y="46572"/>
                  </a:lnTo>
                  <a:cubicBezTo>
                    <a:pt x="196723" y="46572"/>
                    <a:pt x="198618" y="43400"/>
                    <a:pt x="197684" y="41514"/>
                  </a:cubicBezTo>
                  <a:lnTo>
                    <a:pt x="1761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24;p64">
              <a:extLst>
                <a:ext uri="{FF2B5EF4-FFF2-40B4-BE49-F238E27FC236}">
                  <a16:creationId xmlns:a16="http://schemas.microsoft.com/office/drawing/2014/main" id="{D8A583B4-B8CB-4848-B8DF-646577A60C7D}"/>
                </a:ext>
              </a:extLst>
            </p:cNvPr>
            <p:cNvSpPr/>
            <p:nvPr/>
          </p:nvSpPr>
          <p:spPr>
            <a:xfrm>
              <a:off x="1387725" y="4296075"/>
              <a:ext cx="4957300" cy="1179925"/>
            </a:xfrm>
            <a:custGeom>
              <a:avLst/>
              <a:gdLst/>
              <a:ahLst/>
              <a:cxnLst/>
              <a:rect l="l" t="t" r="r" b="b"/>
              <a:pathLst>
                <a:path w="198292" h="47197" extrusionOk="0">
                  <a:moveTo>
                    <a:pt x="175776" y="625"/>
                  </a:moveTo>
                  <a:lnTo>
                    <a:pt x="197243" y="41965"/>
                  </a:lnTo>
                  <a:cubicBezTo>
                    <a:pt x="197632" y="42750"/>
                    <a:pt x="197470" y="43923"/>
                    <a:pt x="196831" y="44952"/>
                  </a:cubicBezTo>
                  <a:cubicBezTo>
                    <a:pt x="196211" y="45952"/>
                    <a:pt x="195301" y="46573"/>
                    <a:pt x="194457" y="46573"/>
                  </a:cubicBezTo>
                  <a:lnTo>
                    <a:pt x="3722" y="46573"/>
                  </a:lnTo>
                  <a:cubicBezTo>
                    <a:pt x="2885" y="46573"/>
                    <a:pt x="2001" y="45986"/>
                    <a:pt x="1415" y="45042"/>
                  </a:cubicBezTo>
                  <a:cubicBezTo>
                    <a:pt x="793" y="44040"/>
                    <a:pt x="654" y="42917"/>
                    <a:pt x="1050" y="42117"/>
                  </a:cubicBezTo>
                  <a:lnTo>
                    <a:pt x="22404" y="625"/>
                  </a:lnTo>
                  <a:close/>
                  <a:moveTo>
                    <a:pt x="22023" y="1"/>
                  </a:moveTo>
                  <a:lnTo>
                    <a:pt x="494" y="41836"/>
                  </a:lnTo>
                  <a:cubicBezTo>
                    <a:pt x="0" y="42833"/>
                    <a:pt x="150" y="44186"/>
                    <a:pt x="886" y="45370"/>
                  </a:cubicBezTo>
                  <a:cubicBezTo>
                    <a:pt x="1595" y="46514"/>
                    <a:pt x="2655" y="47197"/>
                    <a:pt x="3722" y="47197"/>
                  </a:cubicBezTo>
                  <a:lnTo>
                    <a:pt x="194457" y="47197"/>
                  </a:lnTo>
                  <a:cubicBezTo>
                    <a:pt x="195515" y="47197"/>
                    <a:pt x="196628" y="46462"/>
                    <a:pt x="197360" y="45280"/>
                  </a:cubicBezTo>
                  <a:cubicBezTo>
                    <a:pt x="198122" y="44053"/>
                    <a:pt x="198291" y="42677"/>
                    <a:pt x="197799" y="41683"/>
                  </a:cubicBezTo>
                  <a:lnTo>
                    <a:pt x="176242" y="169"/>
                  </a:lnTo>
                  <a:lnTo>
                    <a:pt x="176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25;p64">
              <a:extLst>
                <a:ext uri="{FF2B5EF4-FFF2-40B4-BE49-F238E27FC236}">
                  <a16:creationId xmlns:a16="http://schemas.microsoft.com/office/drawing/2014/main" id="{90CAF2C2-C42F-40FB-B84C-FF3E35C4DBDB}"/>
                </a:ext>
              </a:extLst>
            </p:cNvPr>
            <p:cNvSpPr/>
            <p:nvPr/>
          </p:nvSpPr>
          <p:spPr>
            <a:xfrm>
              <a:off x="1393850" y="4260425"/>
              <a:ext cx="4942200" cy="1164325"/>
            </a:xfrm>
            <a:custGeom>
              <a:avLst/>
              <a:gdLst/>
              <a:ahLst/>
              <a:cxnLst/>
              <a:rect l="l" t="t" r="r" b="b"/>
              <a:pathLst>
                <a:path w="197688" h="46573" extrusionOk="0">
                  <a:moveTo>
                    <a:pt x="21968" y="1"/>
                  </a:moveTo>
                  <a:lnTo>
                    <a:pt x="935" y="42476"/>
                  </a:lnTo>
                  <a:cubicBezTo>
                    <a:pt x="0" y="44362"/>
                    <a:pt x="1373" y="46573"/>
                    <a:pt x="3477" y="46573"/>
                  </a:cubicBezTo>
                  <a:lnTo>
                    <a:pt x="194211" y="46573"/>
                  </a:lnTo>
                  <a:cubicBezTo>
                    <a:pt x="196316" y="46573"/>
                    <a:pt x="197687" y="44362"/>
                    <a:pt x="196754" y="42475"/>
                  </a:cubicBezTo>
                  <a:lnTo>
                    <a:pt x="17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26;p64">
              <a:extLst>
                <a:ext uri="{FF2B5EF4-FFF2-40B4-BE49-F238E27FC236}">
                  <a16:creationId xmlns:a16="http://schemas.microsoft.com/office/drawing/2014/main" id="{72112A82-3663-4315-A910-BD183F7A45FF}"/>
                </a:ext>
              </a:extLst>
            </p:cNvPr>
            <p:cNvSpPr/>
            <p:nvPr/>
          </p:nvSpPr>
          <p:spPr>
            <a:xfrm>
              <a:off x="1398125" y="4252650"/>
              <a:ext cx="4933650" cy="1179900"/>
            </a:xfrm>
            <a:custGeom>
              <a:avLst/>
              <a:gdLst/>
              <a:ahLst/>
              <a:cxnLst/>
              <a:rect l="l" t="t" r="r" b="b"/>
              <a:pathLst>
                <a:path w="197346" h="47196" extrusionOk="0">
                  <a:moveTo>
                    <a:pt x="175355" y="624"/>
                  </a:moveTo>
                  <a:lnTo>
                    <a:pt x="196304" y="42925"/>
                  </a:lnTo>
                  <a:cubicBezTo>
                    <a:pt x="196691" y="43708"/>
                    <a:pt x="196647" y="44635"/>
                    <a:pt x="196186" y="45378"/>
                  </a:cubicBezTo>
                  <a:cubicBezTo>
                    <a:pt x="195725" y="46121"/>
                    <a:pt x="194914" y="46571"/>
                    <a:pt x="194041" y="46572"/>
                  </a:cubicBezTo>
                  <a:lnTo>
                    <a:pt x="3306" y="46572"/>
                  </a:lnTo>
                  <a:cubicBezTo>
                    <a:pt x="2432" y="46572"/>
                    <a:pt x="1621" y="46121"/>
                    <a:pt x="1160" y="45378"/>
                  </a:cubicBezTo>
                  <a:cubicBezTo>
                    <a:pt x="700" y="44636"/>
                    <a:pt x="655" y="43708"/>
                    <a:pt x="1043" y="42925"/>
                  </a:cubicBezTo>
                  <a:lnTo>
                    <a:pt x="21991" y="624"/>
                  </a:lnTo>
                  <a:close/>
                  <a:moveTo>
                    <a:pt x="21797" y="0"/>
                  </a:moveTo>
                  <a:cubicBezTo>
                    <a:pt x="21679" y="0"/>
                    <a:pt x="21571" y="68"/>
                    <a:pt x="21518" y="174"/>
                  </a:cubicBezTo>
                  <a:lnTo>
                    <a:pt x="484" y="42649"/>
                  </a:lnTo>
                  <a:cubicBezTo>
                    <a:pt x="0" y="43626"/>
                    <a:pt x="56" y="44782"/>
                    <a:pt x="630" y="45708"/>
                  </a:cubicBezTo>
                  <a:cubicBezTo>
                    <a:pt x="1204" y="46633"/>
                    <a:pt x="2217" y="47195"/>
                    <a:pt x="3306" y="47195"/>
                  </a:cubicBezTo>
                  <a:lnTo>
                    <a:pt x="194041" y="47195"/>
                  </a:lnTo>
                  <a:cubicBezTo>
                    <a:pt x="195130" y="47194"/>
                    <a:pt x="196141" y="46632"/>
                    <a:pt x="196716" y="45706"/>
                  </a:cubicBezTo>
                  <a:cubicBezTo>
                    <a:pt x="197290" y="44781"/>
                    <a:pt x="197345" y="43625"/>
                    <a:pt x="196863" y="42648"/>
                  </a:cubicBezTo>
                  <a:lnTo>
                    <a:pt x="175828" y="174"/>
                  </a:lnTo>
                  <a:cubicBezTo>
                    <a:pt x="175776" y="68"/>
                    <a:pt x="175668" y="0"/>
                    <a:pt x="17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27;p64">
              <a:extLst>
                <a:ext uri="{FF2B5EF4-FFF2-40B4-BE49-F238E27FC236}">
                  <a16:creationId xmlns:a16="http://schemas.microsoft.com/office/drawing/2014/main" id="{7CA18AA8-22CE-4EA7-AB56-05A7A6883EF3}"/>
                </a:ext>
              </a:extLst>
            </p:cNvPr>
            <p:cNvSpPr/>
            <p:nvPr/>
          </p:nvSpPr>
          <p:spPr>
            <a:xfrm>
              <a:off x="2175875" y="1835275"/>
              <a:ext cx="3378150" cy="2216650"/>
            </a:xfrm>
            <a:custGeom>
              <a:avLst/>
              <a:gdLst/>
              <a:ahLst/>
              <a:cxnLst/>
              <a:rect l="l" t="t" r="r" b="b"/>
              <a:pathLst>
                <a:path w="135126" h="88666" extrusionOk="0">
                  <a:moveTo>
                    <a:pt x="1" y="1"/>
                  </a:moveTo>
                  <a:lnTo>
                    <a:pt x="1" y="88666"/>
                  </a:lnTo>
                  <a:lnTo>
                    <a:pt x="135126" y="88666"/>
                  </a:lnTo>
                  <a:lnTo>
                    <a:pt x="1351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28;p64">
              <a:extLst>
                <a:ext uri="{FF2B5EF4-FFF2-40B4-BE49-F238E27FC236}">
                  <a16:creationId xmlns:a16="http://schemas.microsoft.com/office/drawing/2014/main" id="{07E4891E-D395-4DB0-93C3-AA8C39B407A9}"/>
                </a:ext>
              </a:extLst>
            </p:cNvPr>
            <p:cNvSpPr/>
            <p:nvPr/>
          </p:nvSpPr>
          <p:spPr>
            <a:xfrm>
              <a:off x="2168075" y="1827500"/>
              <a:ext cx="3393750" cy="2232225"/>
            </a:xfrm>
            <a:custGeom>
              <a:avLst/>
              <a:gdLst/>
              <a:ahLst/>
              <a:cxnLst/>
              <a:rect l="l" t="t" r="r" b="b"/>
              <a:pathLst>
                <a:path w="135750" h="89289" extrusionOk="0">
                  <a:moveTo>
                    <a:pt x="135127" y="623"/>
                  </a:moveTo>
                  <a:lnTo>
                    <a:pt x="135127" y="88665"/>
                  </a:lnTo>
                  <a:lnTo>
                    <a:pt x="624" y="88665"/>
                  </a:lnTo>
                  <a:lnTo>
                    <a:pt x="624" y="623"/>
                  </a:lnTo>
                  <a:close/>
                  <a:moveTo>
                    <a:pt x="0" y="0"/>
                  </a:moveTo>
                  <a:lnTo>
                    <a:pt x="0" y="89288"/>
                  </a:lnTo>
                  <a:lnTo>
                    <a:pt x="135749" y="89288"/>
                  </a:lnTo>
                  <a:lnTo>
                    <a:pt x="135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29;p64">
              <a:extLst>
                <a:ext uri="{FF2B5EF4-FFF2-40B4-BE49-F238E27FC236}">
                  <a16:creationId xmlns:a16="http://schemas.microsoft.com/office/drawing/2014/main" id="{3842AE80-1785-494E-B8F0-9A86BE4CB69D}"/>
                </a:ext>
              </a:extLst>
            </p:cNvPr>
            <p:cNvSpPr/>
            <p:nvPr/>
          </p:nvSpPr>
          <p:spPr>
            <a:xfrm>
              <a:off x="2263650" y="2845375"/>
              <a:ext cx="3215025" cy="1126650"/>
            </a:xfrm>
            <a:custGeom>
              <a:avLst/>
              <a:gdLst/>
              <a:ahLst/>
              <a:cxnLst/>
              <a:rect l="l" t="t" r="r" b="b"/>
              <a:pathLst>
                <a:path w="128601" h="45066" extrusionOk="0">
                  <a:moveTo>
                    <a:pt x="1" y="0"/>
                  </a:moveTo>
                  <a:lnTo>
                    <a:pt x="1" y="45066"/>
                  </a:lnTo>
                  <a:lnTo>
                    <a:pt x="128601" y="45066"/>
                  </a:lnTo>
                  <a:lnTo>
                    <a:pt x="128601"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30;p64">
              <a:extLst>
                <a:ext uri="{FF2B5EF4-FFF2-40B4-BE49-F238E27FC236}">
                  <a16:creationId xmlns:a16="http://schemas.microsoft.com/office/drawing/2014/main" id="{2CF4A3AF-2D41-4BD3-882E-9A3F491AB5A0}"/>
                </a:ext>
              </a:extLst>
            </p:cNvPr>
            <p:cNvSpPr/>
            <p:nvPr/>
          </p:nvSpPr>
          <p:spPr>
            <a:xfrm>
              <a:off x="2344125" y="3343550"/>
              <a:ext cx="330500" cy="330525"/>
            </a:xfrm>
            <a:custGeom>
              <a:avLst/>
              <a:gdLst/>
              <a:ahLst/>
              <a:cxnLst/>
              <a:rect l="l" t="t" r="r" b="b"/>
              <a:pathLst>
                <a:path w="13220" h="13221" extrusionOk="0">
                  <a:moveTo>
                    <a:pt x="6611" y="4013"/>
                  </a:moveTo>
                  <a:cubicBezTo>
                    <a:pt x="7296" y="4013"/>
                    <a:pt x="7957" y="4284"/>
                    <a:pt x="8446" y="4773"/>
                  </a:cubicBezTo>
                  <a:cubicBezTo>
                    <a:pt x="8998" y="5326"/>
                    <a:pt x="9273" y="6098"/>
                    <a:pt x="9194" y="6874"/>
                  </a:cubicBezTo>
                  <a:cubicBezTo>
                    <a:pt x="9073" y="8090"/>
                    <a:pt x="8091" y="9073"/>
                    <a:pt x="6876" y="9193"/>
                  </a:cubicBezTo>
                  <a:cubicBezTo>
                    <a:pt x="6787" y="9202"/>
                    <a:pt x="6699" y="9207"/>
                    <a:pt x="6611" y="9207"/>
                  </a:cubicBezTo>
                  <a:cubicBezTo>
                    <a:pt x="5926" y="9207"/>
                    <a:pt x="5263" y="8935"/>
                    <a:pt x="4774" y="8446"/>
                  </a:cubicBezTo>
                  <a:cubicBezTo>
                    <a:pt x="4222" y="7893"/>
                    <a:pt x="3948" y="7121"/>
                    <a:pt x="4027" y="6345"/>
                  </a:cubicBezTo>
                  <a:cubicBezTo>
                    <a:pt x="4148" y="5130"/>
                    <a:pt x="5131" y="4146"/>
                    <a:pt x="6345" y="4027"/>
                  </a:cubicBezTo>
                  <a:cubicBezTo>
                    <a:pt x="6434" y="4018"/>
                    <a:pt x="6522" y="4013"/>
                    <a:pt x="6611" y="4013"/>
                  </a:cubicBezTo>
                  <a:close/>
                  <a:moveTo>
                    <a:pt x="6043" y="1"/>
                  </a:moveTo>
                  <a:cubicBezTo>
                    <a:pt x="5707" y="1"/>
                    <a:pt x="5435" y="273"/>
                    <a:pt x="5435" y="608"/>
                  </a:cubicBezTo>
                  <a:lnTo>
                    <a:pt x="5435" y="1485"/>
                  </a:lnTo>
                  <a:cubicBezTo>
                    <a:pt x="4861" y="1616"/>
                    <a:pt x="4314" y="1842"/>
                    <a:pt x="3816" y="2156"/>
                  </a:cubicBezTo>
                  <a:lnTo>
                    <a:pt x="3197" y="1536"/>
                  </a:lnTo>
                  <a:cubicBezTo>
                    <a:pt x="3078" y="1417"/>
                    <a:pt x="2922" y="1358"/>
                    <a:pt x="2767" y="1358"/>
                  </a:cubicBezTo>
                  <a:cubicBezTo>
                    <a:pt x="2612" y="1358"/>
                    <a:pt x="2456" y="1417"/>
                    <a:pt x="2337" y="1536"/>
                  </a:cubicBezTo>
                  <a:lnTo>
                    <a:pt x="1536" y="2339"/>
                  </a:lnTo>
                  <a:cubicBezTo>
                    <a:pt x="1298" y="2576"/>
                    <a:pt x="1298" y="2960"/>
                    <a:pt x="1536" y="3197"/>
                  </a:cubicBezTo>
                  <a:lnTo>
                    <a:pt x="2155" y="3817"/>
                  </a:lnTo>
                  <a:cubicBezTo>
                    <a:pt x="1841" y="4315"/>
                    <a:pt x="1615" y="4862"/>
                    <a:pt x="1485" y="5436"/>
                  </a:cubicBezTo>
                  <a:lnTo>
                    <a:pt x="608" y="5436"/>
                  </a:lnTo>
                  <a:cubicBezTo>
                    <a:pt x="272" y="5436"/>
                    <a:pt x="0" y="5708"/>
                    <a:pt x="0" y="6044"/>
                  </a:cubicBezTo>
                  <a:lnTo>
                    <a:pt x="0" y="7179"/>
                  </a:lnTo>
                  <a:cubicBezTo>
                    <a:pt x="0" y="7514"/>
                    <a:pt x="272" y="7786"/>
                    <a:pt x="608" y="7786"/>
                  </a:cubicBezTo>
                  <a:lnTo>
                    <a:pt x="1485" y="7786"/>
                  </a:lnTo>
                  <a:cubicBezTo>
                    <a:pt x="1615" y="8360"/>
                    <a:pt x="1841" y="8906"/>
                    <a:pt x="2155" y="9404"/>
                  </a:cubicBezTo>
                  <a:lnTo>
                    <a:pt x="1536" y="10024"/>
                  </a:lnTo>
                  <a:cubicBezTo>
                    <a:pt x="1298" y="10261"/>
                    <a:pt x="1298" y="10646"/>
                    <a:pt x="1536" y="10882"/>
                  </a:cubicBezTo>
                  <a:lnTo>
                    <a:pt x="2340" y="11684"/>
                  </a:lnTo>
                  <a:cubicBezTo>
                    <a:pt x="2458" y="11803"/>
                    <a:pt x="2613" y="11862"/>
                    <a:pt x="2768" y="11862"/>
                  </a:cubicBezTo>
                  <a:cubicBezTo>
                    <a:pt x="2924" y="11862"/>
                    <a:pt x="3079" y="11803"/>
                    <a:pt x="3198" y="11684"/>
                  </a:cubicBezTo>
                  <a:lnTo>
                    <a:pt x="3817" y="11064"/>
                  </a:lnTo>
                  <a:cubicBezTo>
                    <a:pt x="4315" y="11378"/>
                    <a:pt x="4862" y="11604"/>
                    <a:pt x="5437" y="11736"/>
                  </a:cubicBezTo>
                  <a:lnTo>
                    <a:pt x="5437" y="12613"/>
                  </a:lnTo>
                  <a:cubicBezTo>
                    <a:pt x="5437" y="12948"/>
                    <a:pt x="5708" y="13220"/>
                    <a:pt x="6044" y="13220"/>
                  </a:cubicBezTo>
                  <a:lnTo>
                    <a:pt x="7179" y="13220"/>
                  </a:lnTo>
                  <a:cubicBezTo>
                    <a:pt x="7515" y="13220"/>
                    <a:pt x="7787" y="12948"/>
                    <a:pt x="7787" y="12613"/>
                  </a:cubicBezTo>
                  <a:lnTo>
                    <a:pt x="7787" y="11736"/>
                  </a:lnTo>
                  <a:cubicBezTo>
                    <a:pt x="8360" y="11606"/>
                    <a:pt x="8907" y="11378"/>
                    <a:pt x="9405" y="11066"/>
                  </a:cubicBezTo>
                  <a:lnTo>
                    <a:pt x="10024" y="11685"/>
                  </a:lnTo>
                  <a:cubicBezTo>
                    <a:pt x="10143" y="11804"/>
                    <a:pt x="10299" y="11863"/>
                    <a:pt x="10454" y="11863"/>
                  </a:cubicBezTo>
                  <a:cubicBezTo>
                    <a:pt x="10610" y="11863"/>
                    <a:pt x="10765" y="11804"/>
                    <a:pt x="10884" y="11685"/>
                  </a:cubicBezTo>
                  <a:lnTo>
                    <a:pt x="11687" y="10882"/>
                  </a:lnTo>
                  <a:cubicBezTo>
                    <a:pt x="11923" y="10645"/>
                    <a:pt x="11923" y="10260"/>
                    <a:pt x="11687" y="10024"/>
                  </a:cubicBezTo>
                  <a:lnTo>
                    <a:pt x="11067" y="9404"/>
                  </a:lnTo>
                  <a:cubicBezTo>
                    <a:pt x="11380" y="8906"/>
                    <a:pt x="11606" y="8358"/>
                    <a:pt x="11737" y="7785"/>
                  </a:cubicBezTo>
                  <a:lnTo>
                    <a:pt x="12613" y="7785"/>
                  </a:lnTo>
                  <a:cubicBezTo>
                    <a:pt x="12948" y="7784"/>
                    <a:pt x="13220" y="7512"/>
                    <a:pt x="13220" y="7178"/>
                  </a:cubicBezTo>
                  <a:lnTo>
                    <a:pt x="13220" y="6042"/>
                  </a:lnTo>
                  <a:cubicBezTo>
                    <a:pt x="13220" y="5707"/>
                    <a:pt x="12948" y="5435"/>
                    <a:pt x="12612" y="5435"/>
                  </a:cubicBezTo>
                  <a:lnTo>
                    <a:pt x="11735" y="5435"/>
                  </a:lnTo>
                  <a:cubicBezTo>
                    <a:pt x="11605" y="4862"/>
                    <a:pt x="11379" y="4314"/>
                    <a:pt x="11065" y="3816"/>
                  </a:cubicBezTo>
                  <a:lnTo>
                    <a:pt x="11686" y="3197"/>
                  </a:lnTo>
                  <a:cubicBezTo>
                    <a:pt x="11922" y="2960"/>
                    <a:pt x="11922" y="2576"/>
                    <a:pt x="11686" y="2338"/>
                  </a:cubicBezTo>
                  <a:lnTo>
                    <a:pt x="10883" y="1535"/>
                  </a:lnTo>
                  <a:cubicBezTo>
                    <a:pt x="10764" y="1417"/>
                    <a:pt x="10608" y="1358"/>
                    <a:pt x="10453" y="1358"/>
                  </a:cubicBezTo>
                  <a:cubicBezTo>
                    <a:pt x="10298" y="1358"/>
                    <a:pt x="10143" y="1417"/>
                    <a:pt x="10024" y="1535"/>
                  </a:cubicBezTo>
                  <a:lnTo>
                    <a:pt x="9405" y="2155"/>
                  </a:lnTo>
                  <a:cubicBezTo>
                    <a:pt x="8906" y="1842"/>
                    <a:pt x="8359" y="1616"/>
                    <a:pt x="7786" y="1485"/>
                  </a:cubicBezTo>
                  <a:lnTo>
                    <a:pt x="7786" y="608"/>
                  </a:lnTo>
                  <a:cubicBezTo>
                    <a:pt x="7786" y="273"/>
                    <a:pt x="7513" y="1"/>
                    <a:pt x="7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31;p64">
              <a:extLst>
                <a:ext uri="{FF2B5EF4-FFF2-40B4-BE49-F238E27FC236}">
                  <a16:creationId xmlns:a16="http://schemas.microsoft.com/office/drawing/2014/main" id="{8FEC2811-1356-4D2D-8162-AAA027A9714B}"/>
                </a:ext>
              </a:extLst>
            </p:cNvPr>
            <p:cNvSpPr/>
            <p:nvPr/>
          </p:nvSpPr>
          <p:spPr>
            <a:xfrm>
              <a:off x="2611625" y="3542250"/>
              <a:ext cx="330475" cy="330525"/>
            </a:xfrm>
            <a:custGeom>
              <a:avLst/>
              <a:gdLst/>
              <a:ahLst/>
              <a:cxnLst/>
              <a:rect l="l" t="t" r="r" b="b"/>
              <a:pathLst>
                <a:path w="13219" h="13221" extrusionOk="0">
                  <a:moveTo>
                    <a:pt x="6610" y="4014"/>
                  </a:moveTo>
                  <a:cubicBezTo>
                    <a:pt x="7295" y="4014"/>
                    <a:pt x="7957" y="4285"/>
                    <a:pt x="8446" y="4774"/>
                  </a:cubicBezTo>
                  <a:cubicBezTo>
                    <a:pt x="8998" y="5326"/>
                    <a:pt x="9272" y="6098"/>
                    <a:pt x="9193" y="6875"/>
                  </a:cubicBezTo>
                  <a:cubicBezTo>
                    <a:pt x="9072" y="8090"/>
                    <a:pt x="8091" y="9073"/>
                    <a:pt x="6875" y="9193"/>
                  </a:cubicBezTo>
                  <a:cubicBezTo>
                    <a:pt x="6786" y="9202"/>
                    <a:pt x="6698" y="9207"/>
                    <a:pt x="6610" y="9207"/>
                  </a:cubicBezTo>
                  <a:cubicBezTo>
                    <a:pt x="5925" y="9207"/>
                    <a:pt x="5263" y="8936"/>
                    <a:pt x="4774" y="8447"/>
                  </a:cubicBezTo>
                  <a:cubicBezTo>
                    <a:pt x="4222" y="7894"/>
                    <a:pt x="3948" y="7122"/>
                    <a:pt x="4027" y="6346"/>
                  </a:cubicBezTo>
                  <a:cubicBezTo>
                    <a:pt x="4148" y="5131"/>
                    <a:pt x="5129" y="4147"/>
                    <a:pt x="6345" y="4028"/>
                  </a:cubicBezTo>
                  <a:cubicBezTo>
                    <a:pt x="6434" y="4019"/>
                    <a:pt x="6522" y="4014"/>
                    <a:pt x="6610" y="4014"/>
                  </a:cubicBezTo>
                  <a:close/>
                  <a:moveTo>
                    <a:pt x="6042" y="1"/>
                  </a:moveTo>
                  <a:cubicBezTo>
                    <a:pt x="5706" y="1"/>
                    <a:pt x="5434" y="272"/>
                    <a:pt x="5434" y="608"/>
                  </a:cubicBezTo>
                  <a:lnTo>
                    <a:pt x="5434" y="1484"/>
                  </a:lnTo>
                  <a:cubicBezTo>
                    <a:pt x="4861" y="1615"/>
                    <a:pt x="4313" y="1842"/>
                    <a:pt x="3816" y="2154"/>
                  </a:cubicBezTo>
                  <a:lnTo>
                    <a:pt x="3196" y="1535"/>
                  </a:lnTo>
                  <a:cubicBezTo>
                    <a:pt x="3077" y="1417"/>
                    <a:pt x="2922" y="1358"/>
                    <a:pt x="2767" y="1358"/>
                  </a:cubicBezTo>
                  <a:cubicBezTo>
                    <a:pt x="2612" y="1358"/>
                    <a:pt x="2456" y="1417"/>
                    <a:pt x="2337" y="1535"/>
                  </a:cubicBezTo>
                  <a:lnTo>
                    <a:pt x="1534" y="2338"/>
                  </a:lnTo>
                  <a:cubicBezTo>
                    <a:pt x="1298" y="2575"/>
                    <a:pt x="1298" y="2960"/>
                    <a:pt x="1534" y="3197"/>
                  </a:cubicBezTo>
                  <a:lnTo>
                    <a:pt x="2154" y="3817"/>
                  </a:lnTo>
                  <a:cubicBezTo>
                    <a:pt x="1841" y="4315"/>
                    <a:pt x="1614" y="4861"/>
                    <a:pt x="1484" y="5435"/>
                  </a:cubicBezTo>
                  <a:lnTo>
                    <a:pt x="608" y="5435"/>
                  </a:lnTo>
                  <a:cubicBezTo>
                    <a:pt x="272" y="5435"/>
                    <a:pt x="0" y="5706"/>
                    <a:pt x="0" y="6042"/>
                  </a:cubicBezTo>
                  <a:lnTo>
                    <a:pt x="0" y="7178"/>
                  </a:lnTo>
                  <a:cubicBezTo>
                    <a:pt x="0" y="7513"/>
                    <a:pt x="272" y="7785"/>
                    <a:pt x="608" y="7785"/>
                  </a:cubicBezTo>
                  <a:lnTo>
                    <a:pt x="1484" y="7785"/>
                  </a:lnTo>
                  <a:cubicBezTo>
                    <a:pt x="1614" y="8358"/>
                    <a:pt x="1841" y="8906"/>
                    <a:pt x="2154" y="9404"/>
                  </a:cubicBezTo>
                  <a:lnTo>
                    <a:pt x="1534" y="10024"/>
                  </a:lnTo>
                  <a:cubicBezTo>
                    <a:pt x="1298" y="10261"/>
                    <a:pt x="1298" y="10646"/>
                    <a:pt x="1534" y="10882"/>
                  </a:cubicBezTo>
                  <a:lnTo>
                    <a:pt x="2337" y="11685"/>
                  </a:lnTo>
                  <a:cubicBezTo>
                    <a:pt x="2456" y="11804"/>
                    <a:pt x="2612" y="11863"/>
                    <a:pt x="2767" y="11863"/>
                  </a:cubicBezTo>
                  <a:cubicBezTo>
                    <a:pt x="2922" y="11863"/>
                    <a:pt x="3077" y="11804"/>
                    <a:pt x="3196" y="11685"/>
                  </a:cubicBezTo>
                  <a:lnTo>
                    <a:pt x="3816" y="11065"/>
                  </a:lnTo>
                  <a:cubicBezTo>
                    <a:pt x="4313" y="11379"/>
                    <a:pt x="4861" y="11605"/>
                    <a:pt x="5434" y="11736"/>
                  </a:cubicBezTo>
                  <a:lnTo>
                    <a:pt x="5434" y="12613"/>
                  </a:lnTo>
                  <a:cubicBezTo>
                    <a:pt x="5434" y="12947"/>
                    <a:pt x="5706" y="13220"/>
                    <a:pt x="6042" y="13220"/>
                  </a:cubicBezTo>
                  <a:lnTo>
                    <a:pt x="7177" y="13220"/>
                  </a:lnTo>
                  <a:cubicBezTo>
                    <a:pt x="7513" y="13220"/>
                    <a:pt x="7785" y="12947"/>
                    <a:pt x="7785" y="12613"/>
                  </a:cubicBezTo>
                  <a:lnTo>
                    <a:pt x="7785" y="11736"/>
                  </a:lnTo>
                  <a:cubicBezTo>
                    <a:pt x="8358" y="11605"/>
                    <a:pt x="8906" y="11378"/>
                    <a:pt x="9403" y="11065"/>
                  </a:cubicBezTo>
                  <a:lnTo>
                    <a:pt x="10023" y="11685"/>
                  </a:lnTo>
                  <a:cubicBezTo>
                    <a:pt x="10142" y="11804"/>
                    <a:pt x="10297" y="11863"/>
                    <a:pt x="10452" y="11863"/>
                  </a:cubicBezTo>
                  <a:cubicBezTo>
                    <a:pt x="10607" y="11863"/>
                    <a:pt x="10763" y="11804"/>
                    <a:pt x="10881" y="11685"/>
                  </a:cubicBezTo>
                  <a:lnTo>
                    <a:pt x="11684" y="10882"/>
                  </a:lnTo>
                  <a:cubicBezTo>
                    <a:pt x="11921" y="10646"/>
                    <a:pt x="11921" y="10261"/>
                    <a:pt x="11684" y="10024"/>
                  </a:cubicBezTo>
                  <a:lnTo>
                    <a:pt x="11065" y="9404"/>
                  </a:lnTo>
                  <a:cubicBezTo>
                    <a:pt x="11377" y="8906"/>
                    <a:pt x="11604" y="8358"/>
                    <a:pt x="11735" y="7785"/>
                  </a:cubicBezTo>
                  <a:lnTo>
                    <a:pt x="12611" y="7785"/>
                  </a:lnTo>
                  <a:cubicBezTo>
                    <a:pt x="12947" y="7785"/>
                    <a:pt x="13219" y="7513"/>
                    <a:pt x="13219" y="7178"/>
                  </a:cubicBezTo>
                  <a:lnTo>
                    <a:pt x="13219" y="6042"/>
                  </a:lnTo>
                  <a:cubicBezTo>
                    <a:pt x="13219" y="5706"/>
                    <a:pt x="12947" y="5435"/>
                    <a:pt x="12611" y="5435"/>
                  </a:cubicBezTo>
                  <a:lnTo>
                    <a:pt x="11735" y="5435"/>
                  </a:lnTo>
                  <a:cubicBezTo>
                    <a:pt x="11604" y="4861"/>
                    <a:pt x="11377" y="4315"/>
                    <a:pt x="11065" y="3817"/>
                  </a:cubicBezTo>
                  <a:lnTo>
                    <a:pt x="11684" y="3197"/>
                  </a:lnTo>
                  <a:cubicBezTo>
                    <a:pt x="11921" y="2960"/>
                    <a:pt x="11921" y="2575"/>
                    <a:pt x="11684" y="2338"/>
                  </a:cubicBezTo>
                  <a:lnTo>
                    <a:pt x="10881" y="1535"/>
                  </a:lnTo>
                  <a:cubicBezTo>
                    <a:pt x="10763" y="1417"/>
                    <a:pt x="10607" y="1358"/>
                    <a:pt x="10452" y="1358"/>
                  </a:cubicBezTo>
                  <a:cubicBezTo>
                    <a:pt x="10297" y="1358"/>
                    <a:pt x="10142" y="1417"/>
                    <a:pt x="10023" y="1535"/>
                  </a:cubicBezTo>
                  <a:lnTo>
                    <a:pt x="9403" y="2154"/>
                  </a:lnTo>
                  <a:cubicBezTo>
                    <a:pt x="8906" y="1842"/>
                    <a:pt x="8358" y="1615"/>
                    <a:pt x="7785" y="1484"/>
                  </a:cubicBezTo>
                  <a:lnTo>
                    <a:pt x="7785" y="608"/>
                  </a:lnTo>
                  <a:cubicBezTo>
                    <a:pt x="7785" y="272"/>
                    <a:pt x="7513" y="1"/>
                    <a:pt x="7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32;p64">
              <a:extLst>
                <a:ext uri="{FF2B5EF4-FFF2-40B4-BE49-F238E27FC236}">
                  <a16:creationId xmlns:a16="http://schemas.microsoft.com/office/drawing/2014/main" id="{63D103FD-C262-44F1-9FAF-86C009BAC24D}"/>
                </a:ext>
              </a:extLst>
            </p:cNvPr>
            <p:cNvSpPr/>
            <p:nvPr/>
          </p:nvSpPr>
          <p:spPr>
            <a:xfrm>
              <a:off x="2383000" y="2940375"/>
              <a:ext cx="596350" cy="13525"/>
            </a:xfrm>
            <a:custGeom>
              <a:avLst/>
              <a:gdLst/>
              <a:ahLst/>
              <a:cxnLst/>
              <a:rect l="l" t="t" r="r" b="b"/>
              <a:pathLst>
                <a:path w="23854" h="541" extrusionOk="0">
                  <a:moveTo>
                    <a:pt x="271" y="1"/>
                  </a:moveTo>
                  <a:cubicBezTo>
                    <a:pt x="122" y="1"/>
                    <a:pt x="0" y="121"/>
                    <a:pt x="0" y="271"/>
                  </a:cubicBezTo>
                  <a:cubicBezTo>
                    <a:pt x="0" y="420"/>
                    <a:pt x="122" y="541"/>
                    <a:pt x="271" y="541"/>
                  </a:cubicBezTo>
                  <a:lnTo>
                    <a:pt x="23583" y="541"/>
                  </a:lnTo>
                  <a:cubicBezTo>
                    <a:pt x="23733" y="541"/>
                    <a:pt x="23853" y="420"/>
                    <a:pt x="23853" y="271"/>
                  </a:cubicBezTo>
                  <a:cubicBezTo>
                    <a:pt x="23853" y="121"/>
                    <a:pt x="23733"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33;p64">
              <a:extLst>
                <a:ext uri="{FF2B5EF4-FFF2-40B4-BE49-F238E27FC236}">
                  <a16:creationId xmlns:a16="http://schemas.microsoft.com/office/drawing/2014/main" id="{DCED087C-A53E-487A-B89C-5EF2D3F61505}"/>
                </a:ext>
              </a:extLst>
            </p:cNvPr>
            <p:cNvSpPr/>
            <p:nvPr/>
          </p:nvSpPr>
          <p:spPr>
            <a:xfrm>
              <a:off x="2382850" y="3024450"/>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34;p64">
              <a:extLst>
                <a:ext uri="{FF2B5EF4-FFF2-40B4-BE49-F238E27FC236}">
                  <a16:creationId xmlns:a16="http://schemas.microsoft.com/office/drawing/2014/main" id="{3D3E2094-9991-4A74-9647-CE2032818F55}"/>
                </a:ext>
              </a:extLst>
            </p:cNvPr>
            <p:cNvSpPr/>
            <p:nvPr/>
          </p:nvSpPr>
          <p:spPr>
            <a:xfrm>
              <a:off x="2382850" y="3108525"/>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35;p64">
              <a:extLst>
                <a:ext uri="{FF2B5EF4-FFF2-40B4-BE49-F238E27FC236}">
                  <a16:creationId xmlns:a16="http://schemas.microsoft.com/office/drawing/2014/main" id="{9AE15FBB-9C38-4859-818E-14C67F35B4FA}"/>
                </a:ext>
              </a:extLst>
            </p:cNvPr>
            <p:cNvSpPr/>
            <p:nvPr/>
          </p:nvSpPr>
          <p:spPr>
            <a:xfrm>
              <a:off x="2382850" y="3192600"/>
              <a:ext cx="596675" cy="13550"/>
            </a:xfrm>
            <a:custGeom>
              <a:avLst/>
              <a:gdLst/>
              <a:ahLst/>
              <a:cxnLst/>
              <a:rect l="l" t="t" r="r" b="b"/>
              <a:pathLst>
                <a:path w="23867" h="542"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36;p64">
              <a:extLst>
                <a:ext uri="{FF2B5EF4-FFF2-40B4-BE49-F238E27FC236}">
                  <a16:creationId xmlns:a16="http://schemas.microsoft.com/office/drawing/2014/main" id="{B0D0C393-4048-448B-8C2D-6553C877B660}"/>
                </a:ext>
              </a:extLst>
            </p:cNvPr>
            <p:cNvSpPr/>
            <p:nvPr/>
          </p:nvSpPr>
          <p:spPr>
            <a:xfrm>
              <a:off x="2263650" y="1939725"/>
              <a:ext cx="3215025" cy="130500"/>
            </a:xfrm>
            <a:custGeom>
              <a:avLst/>
              <a:gdLst/>
              <a:ahLst/>
              <a:cxnLst/>
              <a:rect l="l" t="t" r="r" b="b"/>
              <a:pathLst>
                <a:path w="128601" h="5220" extrusionOk="0">
                  <a:moveTo>
                    <a:pt x="55" y="1"/>
                  </a:moveTo>
                  <a:cubicBezTo>
                    <a:pt x="25" y="1"/>
                    <a:pt x="1" y="25"/>
                    <a:pt x="1" y="56"/>
                  </a:cubicBezTo>
                  <a:lnTo>
                    <a:pt x="1" y="5164"/>
                  </a:lnTo>
                  <a:cubicBezTo>
                    <a:pt x="1" y="5195"/>
                    <a:pt x="25" y="5219"/>
                    <a:pt x="55" y="5219"/>
                  </a:cubicBezTo>
                  <a:lnTo>
                    <a:pt x="128546" y="5219"/>
                  </a:lnTo>
                  <a:cubicBezTo>
                    <a:pt x="128577" y="5219"/>
                    <a:pt x="128601" y="5195"/>
                    <a:pt x="128601" y="5164"/>
                  </a:cubicBezTo>
                  <a:lnTo>
                    <a:pt x="128601" y="56"/>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37;p64">
              <a:extLst>
                <a:ext uri="{FF2B5EF4-FFF2-40B4-BE49-F238E27FC236}">
                  <a16:creationId xmlns:a16="http://schemas.microsoft.com/office/drawing/2014/main" id="{FC4FF651-CE0D-493E-B4CB-801104B85229}"/>
                </a:ext>
              </a:extLst>
            </p:cNvPr>
            <p:cNvSpPr/>
            <p:nvPr/>
          </p:nvSpPr>
          <p:spPr>
            <a:xfrm>
              <a:off x="2263650" y="2369800"/>
              <a:ext cx="3215025" cy="130475"/>
            </a:xfrm>
            <a:custGeom>
              <a:avLst/>
              <a:gdLst/>
              <a:ahLst/>
              <a:cxnLst/>
              <a:rect l="l" t="t" r="r" b="b"/>
              <a:pathLst>
                <a:path w="128601" h="5219" extrusionOk="0">
                  <a:moveTo>
                    <a:pt x="55" y="1"/>
                  </a:moveTo>
                  <a:cubicBezTo>
                    <a:pt x="25" y="1"/>
                    <a:pt x="1" y="25"/>
                    <a:pt x="1" y="55"/>
                  </a:cubicBezTo>
                  <a:lnTo>
                    <a:pt x="1" y="5164"/>
                  </a:lnTo>
                  <a:cubicBezTo>
                    <a:pt x="1" y="5194"/>
                    <a:pt x="25" y="5218"/>
                    <a:pt x="55" y="5218"/>
                  </a:cubicBezTo>
                  <a:lnTo>
                    <a:pt x="128546" y="5218"/>
                  </a:lnTo>
                  <a:cubicBezTo>
                    <a:pt x="128577" y="5218"/>
                    <a:pt x="128601" y="5194"/>
                    <a:pt x="128601" y="5164"/>
                  </a:cubicBezTo>
                  <a:lnTo>
                    <a:pt x="128601" y="55"/>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38;p64">
              <a:extLst>
                <a:ext uri="{FF2B5EF4-FFF2-40B4-BE49-F238E27FC236}">
                  <a16:creationId xmlns:a16="http://schemas.microsoft.com/office/drawing/2014/main" id="{6ED94DD6-4C4B-4059-9F60-89EE1A0F9A6A}"/>
                </a:ext>
              </a:extLst>
            </p:cNvPr>
            <p:cNvSpPr/>
            <p:nvPr/>
          </p:nvSpPr>
          <p:spPr>
            <a:xfrm>
              <a:off x="3494725" y="4487125"/>
              <a:ext cx="216575" cy="141900"/>
            </a:xfrm>
            <a:custGeom>
              <a:avLst/>
              <a:gdLst/>
              <a:ahLst/>
              <a:cxnLst/>
              <a:rect l="l" t="t" r="r" b="b"/>
              <a:pathLst>
                <a:path w="8663" h="5676" extrusionOk="0">
                  <a:moveTo>
                    <a:pt x="538" y="0"/>
                  </a:moveTo>
                  <a:lnTo>
                    <a:pt x="0" y="5675"/>
                  </a:lnTo>
                  <a:lnTo>
                    <a:pt x="8395" y="5675"/>
                  </a:lnTo>
                  <a:lnTo>
                    <a:pt x="866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39;p64">
              <a:extLst>
                <a:ext uri="{FF2B5EF4-FFF2-40B4-BE49-F238E27FC236}">
                  <a16:creationId xmlns:a16="http://schemas.microsoft.com/office/drawing/2014/main" id="{F2D00DF0-0098-4E67-83BD-ACF8C5E37E0E}"/>
                </a:ext>
              </a:extLst>
            </p:cNvPr>
            <p:cNvSpPr/>
            <p:nvPr/>
          </p:nvSpPr>
          <p:spPr>
            <a:xfrm>
              <a:off x="3486150" y="4479350"/>
              <a:ext cx="233300" cy="157450"/>
            </a:xfrm>
            <a:custGeom>
              <a:avLst/>
              <a:gdLst/>
              <a:ahLst/>
              <a:cxnLst/>
              <a:rect l="l" t="t" r="r" b="b"/>
              <a:pathLst>
                <a:path w="9332" h="6298" extrusionOk="0">
                  <a:moveTo>
                    <a:pt x="8679" y="623"/>
                  </a:moveTo>
                  <a:lnTo>
                    <a:pt x="8441" y="5675"/>
                  </a:lnTo>
                  <a:lnTo>
                    <a:pt x="686" y="5675"/>
                  </a:lnTo>
                  <a:lnTo>
                    <a:pt x="1165" y="623"/>
                  </a:lnTo>
                  <a:close/>
                  <a:moveTo>
                    <a:pt x="597" y="0"/>
                  </a:moveTo>
                  <a:lnTo>
                    <a:pt x="1" y="6298"/>
                  </a:lnTo>
                  <a:lnTo>
                    <a:pt x="9036" y="6298"/>
                  </a:lnTo>
                  <a:lnTo>
                    <a:pt x="9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40;p64">
              <a:extLst>
                <a:ext uri="{FF2B5EF4-FFF2-40B4-BE49-F238E27FC236}">
                  <a16:creationId xmlns:a16="http://schemas.microsoft.com/office/drawing/2014/main" id="{A374306D-0D61-4BD1-90C6-09ECB56732BA}"/>
                </a:ext>
              </a:extLst>
            </p:cNvPr>
            <p:cNvSpPr/>
            <p:nvPr/>
          </p:nvSpPr>
          <p:spPr>
            <a:xfrm>
              <a:off x="3914350" y="4487125"/>
              <a:ext cx="210050" cy="141900"/>
            </a:xfrm>
            <a:custGeom>
              <a:avLst/>
              <a:gdLst/>
              <a:ahLst/>
              <a:cxnLst/>
              <a:rect l="l" t="t" r="r" b="b"/>
              <a:pathLst>
                <a:path w="8402" h="5676" extrusionOk="0">
                  <a:moveTo>
                    <a:pt x="1" y="0"/>
                  </a:moveTo>
                  <a:lnTo>
                    <a:pt x="6" y="5675"/>
                  </a:lnTo>
                  <a:lnTo>
                    <a:pt x="8401"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41;p64">
              <a:extLst>
                <a:ext uri="{FF2B5EF4-FFF2-40B4-BE49-F238E27FC236}">
                  <a16:creationId xmlns:a16="http://schemas.microsoft.com/office/drawing/2014/main" id="{CC371D54-407C-4014-891A-F52B224CB116}"/>
                </a:ext>
              </a:extLst>
            </p:cNvPr>
            <p:cNvSpPr/>
            <p:nvPr/>
          </p:nvSpPr>
          <p:spPr>
            <a:xfrm>
              <a:off x="3906575" y="4479350"/>
              <a:ext cx="226025" cy="157450"/>
            </a:xfrm>
            <a:custGeom>
              <a:avLst/>
              <a:gdLst/>
              <a:ahLst/>
              <a:cxnLst/>
              <a:rect l="l" t="t" r="r" b="b"/>
              <a:pathLst>
                <a:path w="9041" h="6298" extrusionOk="0">
                  <a:moveTo>
                    <a:pt x="8139" y="623"/>
                  </a:moveTo>
                  <a:lnTo>
                    <a:pt x="8385" y="5675"/>
                  </a:lnTo>
                  <a:lnTo>
                    <a:pt x="629" y="5675"/>
                  </a:lnTo>
                  <a:lnTo>
                    <a:pt x="623" y="623"/>
                  </a:lnTo>
                  <a:close/>
                  <a:moveTo>
                    <a:pt x="0" y="0"/>
                  </a:moveTo>
                  <a:lnTo>
                    <a:pt x="7" y="6298"/>
                  </a:lnTo>
                  <a:lnTo>
                    <a:pt x="9040" y="6298"/>
                  </a:lnTo>
                  <a:lnTo>
                    <a:pt x="87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42;p64">
              <a:extLst>
                <a:ext uri="{FF2B5EF4-FFF2-40B4-BE49-F238E27FC236}">
                  <a16:creationId xmlns:a16="http://schemas.microsoft.com/office/drawing/2014/main" id="{8A1D5466-BC05-4A92-97F9-53173971E913}"/>
                </a:ext>
              </a:extLst>
            </p:cNvPr>
            <p:cNvSpPr/>
            <p:nvPr/>
          </p:nvSpPr>
          <p:spPr>
            <a:xfrm>
              <a:off x="5173825" y="4629000"/>
              <a:ext cx="260900" cy="151725"/>
            </a:xfrm>
            <a:custGeom>
              <a:avLst/>
              <a:gdLst/>
              <a:ahLst/>
              <a:cxnLst/>
              <a:rect l="l" t="t" r="r" b="b"/>
              <a:pathLst>
                <a:path w="10436" h="6069" extrusionOk="0">
                  <a:moveTo>
                    <a:pt x="1" y="0"/>
                  </a:moveTo>
                  <a:lnTo>
                    <a:pt x="1749" y="6068"/>
                  </a:lnTo>
                  <a:lnTo>
                    <a:pt x="10436"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43;p64">
              <a:extLst>
                <a:ext uri="{FF2B5EF4-FFF2-40B4-BE49-F238E27FC236}">
                  <a16:creationId xmlns:a16="http://schemas.microsoft.com/office/drawing/2014/main" id="{E301AC2A-FF26-4660-91E7-C7C0C44648DA}"/>
                </a:ext>
              </a:extLst>
            </p:cNvPr>
            <p:cNvSpPr/>
            <p:nvPr/>
          </p:nvSpPr>
          <p:spPr>
            <a:xfrm>
              <a:off x="5163500" y="4621200"/>
              <a:ext cx="282050" cy="167300"/>
            </a:xfrm>
            <a:custGeom>
              <a:avLst/>
              <a:gdLst/>
              <a:ahLst/>
              <a:cxnLst/>
              <a:rect l="l" t="t" r="r" b="b"/>
              <a:pathLst>
                <a:path w="11282" h="6692" extrusionOk="0">
                  <a:moveTo>
                    <a:pt x="8586" y="624"/>
                  </a:moveTo>
                  <a:lnTo>
                    <a:pt x="10415" y="6068"/>
                  </a:lnTo>
                  <a:lnTo>
                    <a:pt x="2396" y="6068"/>
                  </a:lnTo>
                  <a:lnTo>
                    <a:pt x="828" y="624"/>
                  </a:lnTo>
                  <a:close/>
                  <a:moveTo>
                    <a:pt x="1" y="1"/>
                  </a:moveTo>
                  <a:lnTo>
                    <a:pt x="1928" y="6692"/>
                  </a:lnTo>
                  <a:lnTo>
                    <a:pt x="11282" y="6692"/>
                  </a:lnTo>
                  <a:lnTo>
                    <a:pt x="90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44;p64">
              <a:extLst>
                <a:ext uri="{FF2B5EF4-FFF2-40B4-BE49-F238E27FC236}">
                  <a16:creationId xmlns:a16="http://schemas.microsoft.com/office/drawing/2014/main" id="{C8F1AA63-E986-40C5-BB9E-EBEB983B9744}"/>
                </a:ext>
              </a:extLst>
            </p:cNvPr>
            <p:cNvSpPr/>
            <p:nvPr/>
          </p:nvSpPr>
          <p:spPr>
            <a:xfrm>
              <a:off x="3284825" y="4487125"/>
              <a:ext cx="223375" cy="141900"/>
            </a:xfrm>
            <a:custGeom>
              <a:avLst/>
              <a:gdLst/>
              <a:ahLst/>
              <a:cxnLst/>
              <a:rect l="l" t="t" r="r" b="b"/>
              <a:pathLst>
                <a:path w="8935" h="5676" extrusionOk="0">
                  <a:moveTo>
                    <a:pt x="810" y="0"/>
                  </a:moveTo>
                  <a:lnTo>
                    <a:pt x="0" y="5675"/>
                  </a:lnTo>
                  <a:lnTo>
                    <a:pt x="8396" y="5675"/>
                  </a:lnTo>
                  <a:lnTo>
                    <a:pt x="893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45;p64">
              <a:extLst>
                <a:ext uri="{FF2B5EF4-FFF2-40B4-BE49-F238E27FC236}">
                  <a16:creationId xmlns:a16="http://schemas.microsoft.com/office/drawing/2014/main" id="{AC10F821-C43F-4627-8FC1-95CA4B530270}"/>
                </a:ext>
              </a:extLst>
            </p:cNvPr>
            <p:cNvSpPr/>
            <p:nvPr/>
          </p:nvSpPr>
          <p:spPr>
            <a:xfrm>
              <a:off x="3275850" y="4479350"/>
              <a:ext cx="240900" cy="157450"/>
            </a:xfrm>
            <a:custGeom>
              <a:avLst/>
              <a:gdLst/>
              <a:ahLst/>
              <a:cxnLst/>
              <a:rect l="l" t="t" r="r" b="b"/>
              <a:pathLst>
                <a:path w="9636" h="6298" extrusionOk="0">
                  <a:moveTo>
                    <a:pt x="8951" y="623"/>
                  </a:moveTo>
                  <a:lnTo>
                    <a:pt x="8471" y="5675"/>
                  </a:lnTo>
                  <a:lnTo>
                    <a:pt x="719" y="5675"/>
                  </a:lnTo>
                  <a:lnTo>
                    <a:pt x="1439" y="623"/>
                  </a:lnTo>
                  <a:close/>
                  <a:moveTo>
                    <a:pt x="899" y="0"/>
                  </a:moveTo>
                  <a:lnTo>
                    <a:pt x="0" y="6298"/>
                  </a:lnTo>
                  <a:lnTo>
                    <a:pt x="9039" y="6298"/>
                  </a:lnTo>
                  <a:lnTo>
                    <a:pt x="9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46;p64">
              <a:extLst>
                <a:ext uri="{FF2B5EF4-FFF2-40B4-BE49-F238E27FC236}">
                  <a16:creationId xmlns:a16="http://schemas.microsoft.com/office/drawing/2014/main" id="{8D0588FF-A733-4E9E-88C1-85B56B2FC0B9}"/>
                </a:ext>
              </a:extLst>
            </p:cNvPr>
            <p:cNvSpPr/>
            <p:nvPr/>
          </p:nvSpPr>
          <p:spPr>
            <a:xfrm>
              <a:off x="2865050" y="4487125"/>
              <a:ext cx="236950" cy="141900"/>
            </a:xfrm>
            <a:custGeom>
              <a:avLst/>
              <a:gdLst/>
              <a:ahLst/>
              <a:cxnLst/>
              <a:rect l="l" t="t" r="r" b="b"/>
              <a:pathLst>
                <a:path w="9478" h="5676" extrusionOk="0">
                  <a:moveTo>
                    <a:pt x="1353" y="0"/>
                  </a:moveTo>
                  <a:lnTo>
                    <a:pt x="0" y="5675"/>
                  </a:lnTo>
                  <a:lnTo>
                    <a:pt x="8396" y="5675"/>
                  </a:lnTo>
                  <a:lnTo>
                    <a:pt x="947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47;p64">
              <a:extLst>
                <a:ext uri="{FF2B5EF4-FFF2-40B4-BE49-F238E27FC236}">
                  <a16:creationId xmlns:a16="http://schemas.microsoft.com/office/drawing/2014/main" id="{36AF3F9A-86C8-41A1-992E-F3F721C55501}"/>
                </a:ext>
              </a:extLst>
            </p:cNvPr>
            <p:cNvSpPr/>
            <p:nvPr/>
          </p:nvSpPr>
          <p:spPr>
            <a:xfrm>
              <a:off x="2855175" y="4479350"/>
              <a:ext cx="256250" cy="157450"/>
            </a:xfrm>
            <a:custGeom>
              <a:avLst/>
              <a:gdLst/>
              <a:ahLst/>
              <a:cxnLst/>
              <a:rect l="l" t="t" r="r" b="b"/>
              <a:pathLst>
                <a:path w="10250" h="6298" extrusionOk="0">
                  <a:moveTo>
                    <a:pt x="9496" y="623"/>
                  </a:moveTo>
                  <a:lnTo>
                    <a:pt x="8534" y="5675"/>
                  </a:lnTo>
                  <a:lnTo>
                    <a:pt x="789" y="5675"/>
                  </a:lnTo>
                  <a:lnTo>
                    <a:pt x="1994" y="623"/>
                  </a:lnTo>
                  <a:close/>
                  <a:moveTo>
                    <a:pt x="1502" y="0"/>
                  </a:moveTo>
                  <a:lnTo>
                    <a:pt x="1" y="6298"/>
                  </a:lnTo>
                  <a:lnTo>
                    <a:pt x="9049" y="6298"/>
                  </a:lnTo>
                  <a:lnTo>
                    <a:pt x="10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48;p64">
              <a:extLst>
                <a:ext uri="{FF2B5EF4-FFF2-40B4-BE49-F238E27FC236}">
                  <a16:creationId xmlns:a16="http://schemas.microsoft.com/office/drawing/2014/main" id="{AEAC01C7-4634-45AF-AFD0-9FB69CCA1BF0}"/>
                </a:ext>
              </a:extLst>
            </p:cNvPr>
            <p:cNvSpPr/>
            <p:nvPr/>
          </p:nvSpPr>
          <p:spPr>
            <a:xfrm>
              <a:off x="4726750" y="4487125"/>
              <a:ext cx="237225" cy="141900"/>
            </a:xfrm>
            <a:custGeom>
              <a:avLst/>
              <a:gdLst/>
              <a:ahLst/>
              <a:cxnLst/>
              <a:rect l="l" t="t" r="r" b="b"/>
              <a:pathLst>
                <a:path w="9489" h="5676" extrusionOk="0">
                  <a:moveTo>
                    <a:pt x="0" y="0"/>
                  </a:moveTo>
                  <a:lnTo>
                    <a:pt x="1093" y="5675"/>
                  </a:lnTo>
                  <a:lnTo>
                    <a:pt x="9489"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49;p64">
              <a:extLst>
                <a:ext uri="{FF2B5EF4-FFF2-40B4-BE49-F238E27FC236}">
                  <a16:creationId xmlns:a16="http://schemas.microsoft.com/office/drawing/2014/main" id="{65995439-C524-42C1-9D4C-617CF0659086}"/>
                </a:ext>
              </a:extLst>
            </p:cNvPr>
            <p:cNvSpPr/>
            <p:nvPr/>
          </p:nvSpPr>
          <p:spPr>
            <a:xfrm>
              <a:off x="4717325" y="4479350"/>
              <a:ext cx="256550" cy="157450"/>
            </a:xfrm>
            <a:custGeom>
              <a:avLst/>
              <a:gdLst/>
              <a:ahLst/>
              <a:cxnLst/>
              <a:rect l="l" t="t" r="r" b="b"/>
              <a:pathLst>
                <a:path w="10262" h="6298" extrusionOk="0">
                  <a:moveTo>
                    <a:pt x="8255" y="623"/>
                  </a:moveTo>
                  <a:lnTo>
                    <a:pt x="9469" y="5675"/>
                  </a:lnTo>
                  <a:lnTo>
                    <a:pt x="1727" y="5675"/>
                  </a:lnTo>
                  <a:lnTo>
                    <a:pt x="755" y="623"/>
                  </a:lnTo>
                  <a:close/>
                  <a:moveTo>
                    <a:pt x="1" y="0"/>
                  </a:moveTo>
                  <a:lnTo>
                    <a:pt x="1212" y="6298"/>
                  </a:lnTo>
                  <a:lnTo>
                    <a:pt x="10261" y="6298"/>
                  </a:lnTo>
                  <a:lnTo>
                    <a:pt x="8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50;p64">
              <a:extLst>
                <a:ext uri="{FF2B5EF4-FFF2-40B4-BE49-F238E27FC236}">
                  <a16:creationId xmlns:a16="http://schemas.microsoft.com/office/drawing/2014/main" id="{2C2F15E8-3618-407C-BBA7-B419FF6C5DA4}"/>
                </a:ext>
              </a:extLst>
            </p:cNvPr>
            <p:cNvSpPr/>
            <p:nvPr/>
          </p:nvSpPr>
          <p:spPr>
            <a:xfrm>
              <a:off x="4929850" y="4487125"/>
              <a:ext cx="244000" cy="141900"/>
            </a:xfrm>
            <a:custGeom>
              <a:avLst/>
              <a:gdLst/>
              <a:ahLst/>
              <a:cxnLst/>
              <a:rect l="l" t="t" r="r" b="b"/>
              <a:pathLst>
                <a:path w="9760" h="5676" extrusionOk="0">
                  <a:moveTo>
                    <a:pt x="1" y="0"/>
                  </a:moveTo>
                  <a:lnTo>
                    <a:pt x="1365" y="5675"/>
                  </a:lnTo>
                  <a:lnTo>
                    <a:pt x="9760"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51;p64">
              <a:extLst>
                <a:ext uri="{FF2B5EF4-FFF2-40B4-BE49-F238E27FC236}">
                  <a16:creationId xmlns:a16="http://schemas.microsoft.com/office/drawing/2014/main" id="{A41B925E-EB37-4215-8C05-3BB6A16E8AF5}"/>
                </a:ext>
              </a:extLst>
            </p:cNvPr>
            <p:cNvSpPr/>
            <p:nvPr/>
          </p:nvSpPr>
          <p:spPr>
            <a:xfrm>
              <a:off x="4919975" y="4479350"/>
              <a:ext cx="264225" cy="157450"/>
            </a:xfrm>
            <a:custGeom>
              <a:avLst/>
              <a:gdLst/>
              <a:ahLst/>
              <a:cxnLst/>
              <a:rect l="l" t="t" r="r" b="b"/>
              <a:pathLst>
                <a:path w="10569" h="6298" extrusionOk="0">
                  <a:moveTo>
                    <a:pt x="8285" y="623"/>
                  </a:moveTo>
                  <a:lnTo>
                    <a:pt x="9742" y="5675"/>
                  </a:lnTo>
                  <a:lnTo>
                    <a:pt x="2005" y="5675"/>
                  </a:lnTo>
                  <a:lnTo>
                    <a:pt x="791" y="623"/>
                  </a:lnTo>
                  <a:close/>
                  <a:moveTo>
                    <a:pt x="0" y="0"/>
                  </a:moveTo>
                  <a:lnTo>
                    <a:pt x="1513" y="6298"/>
                  </a:lnTo>
                  <a:lnTo>
                    <a:pt x="10569" y="6298"/>
                  </a:lnTo>
                  <a:lnTo>
                    <a:pt x="87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52;p64">
              <a:extLst>
                <a:ext uri="{FF2B5EF4-FFF2-40B4-BE49-F238E27FC236}">
                  <a16:creationId xmlns:a16="http://schemas.microsoft.com/office/drawing/2014/main" id="{2BBEFFD5-080B-4B23-92CF-7A87448061F7}"/>
                </a:ext>
              </a:extLst>
            </p:cNvPr>
            <p:cNvSpPr/>
            <p:nvPr/>
          </p:nvSpPr>
          <p:spPr>
            <a:xfrm>
              <a:off x="2655175" y="4487125"/>
              <a:ext cx="243725" cy="141900"/>
            </a:xfrm>
            <a:custGeom>
              <a:avLst/>
              <a:gdLst/>
              <a:ahLst/>
              <a:cxnLst/>
              <a:rect l="l" t="t" r="r" b="b"/>
              <a:pathLst>
                <a:path w="9749" h="5676" extrusionOk="0">
                  <a:moveTo>
                    <a:pt x="1625" y="0"/>
                  </a:moveTo>
                  <a:lnTo>
                    <a:pt x="0" y="5675"/>
                  </a:lnTo>
                  <a:lnTo>
                    <a:pt x="8395" y="5675"/>
                  </a:lnTo>
                  <a:lnTo>
                    <a:pt x="97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53;p64">
              <a:extLst>
                <a:ext uri="{FF2B5EF4-FFF2-40B4-BE49-F238E27FC236}">
                  <a16:creationId xmlns:a16="http://schemas.microsoft.com/office/drawing/2014/main" id="{2F8F12DE-D765-4D64-BE3C-B87FA38A0EFC}"/>
                </a:ext>
              </a:extLst>
            </p:cNvPr>
            <p:cNvSpPr/>
            <p:nvPr/>
          </p:nvSpPr>
          <p:spPr>
            <a:xfrm>
              <a:off x="2644850" y="4479350"/>
              <a:ext cx="263925" cy="157450"/>
            </a:xfrm>
            <a:custGeom>
              <a:avLst/>
              <a:gdLst/>
              <a:ahLst/>
              <a:cxnLst/>
              <a:rect l="l" t="t" r="r" b="b"/>
              <a:pathLst>
                <a:path w="10557" h="6298" extrusionOk="0">
                  <a:moveTo>
                    <a:pt x="9767" y="623"/>
                  </a:moveTo>
                  <a:lnTo>
                    <a:pt x="8563" y="5675"/>
                  </a:lnTo>
                  <a:lnTo>
                    <a:pt x="826" y="5675"/>
                  </a:lnTo>
                  <a:lnTo>
                    <a:pt x="2272" y="623"/>
                  </a:lnTo>
                  <a:close/>
                  <a:moveTo>
                    <a:pt x="1803" y="0"/>
                  </a:moveTo>
                  <a:lnTo>
                    <a:pt x="0" y="6298"/>
                  </a:lnTo>
                  <a:lnTo>
                    <a:pt x="9054" y="6298"/>
                  </a:lnTo>
                  <a:lnTo>
                    <a:pt x="105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54;p64">
              <a:extLst>
                <a:ext uri="{FF2B5EF4-FFF2-40B4-BE49-F238E27FC236}">
                  <a16:creationId xmlns:a16="http://schemas.microsoft.com/office/drawing/2014/main" id="{EC2B8DA1-C1B7-4A39-BD45-28A870AE4277}"/>
                </a:ext>
              </a:extLst>
            </p:cNvPr>
            <p:cNvSpPr/>
            <p:nvPr/>
          </p:nvSpPr>
          <p:spPr>
            <a:xfrm>
              <a:off x="4117475" y="4487125"/>
              <a:ext cx="216825" cy="141900"/>
            </a:xfrm>
            <a:custGeom>
              <a:avLst/>
              <a:gdLst/>
              <a:ahLst/>
              <a:cxnLst/>
              <a:rect l="l" t="t" r="r" b="b"/>
              <a:pathLst>
                <a:path w="8673" h="5676" extrusionOk="0">
                  <a:moveTo>
                    <a:pt x="0" y="0"/>
                  </a:moveTo>
                  <a:lnTo>
                    <a:pt x="276" y="5675"/>
                  </a:lnTo>
                  <a:lnTo>
                    <a:pt x="8672"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55;p64">
              <a:extLst>
                <a:ext uri="{FF2B5EF4-FFF2-40B4-BE49-F238E27FC236}">
                  <a16:creationId xmlns:a16="http://schemas.microsoft.com/office/drawing/2014/main" id="{CD06F3EE-91BC-40FC-9276-8D3699A8A4CF}"/>
                </a:ext>
              </a:extLst>
            </p:cNvPr>
            <p:cNvSpPr/>
            <p:nvPr/>
          </p:nvSpPr>
          <p:spPr>
            <a:xfrm>
              <a:off x="4109275" y="4479350"/>
              <a:ext cx="233600" cy="157450"/>
            </a:xfrm>
            <a:custGeom>
              <a:avLst/>
              <a:gdLst/>
              <a:ahLst/>
              <a:cxnLst/>
              <a:rect l="l" t="t" r="r" b="b"/>
              <a:pathLst>
                <a:path w="9344" h="6298" extrusionOk="0">
                  <a:moveTo>
                    <a:pt x="8169" y="623"/>
                  </a:moveTo>
                  <a:lnTo>
                    <a:pt x="8657" y="5675"/>
                  </a:lnTo>
                  <a:lnTo>
                    <a:pt x="901" y="5675"/>
                  </a:lnTo>
                  <a:lnTo>
                    <a:pt x="655" y="623"/>
                  </a:lnTo>
                  <a:close/>
                  <a:moveTo>
                    <a:pt x="0" y="0"/>
                  </a:moveTo>
                  <a:lnTo>
                    <a:pt x="307" y="6298"/>
                  </a:lnTo>
                  <a:lnTo>
                    <a:pt x="9344" y="6298"/>
                  </a:lnTo>
                  <a:lnTo>
                    <a:pt x="8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56;p64">
              <a:extLst>
                <a:ext uri="{FF2B5EF4-FFF2-40B4-BE49-F238E27FC236}">
                  <a16:creationId xmlns:a16="http://schemas.microsoft.com/office/drawing/2014/main" id="{8B140C69-D4A9-4B7E-883A-F35D6C97B4CB}"/>
                </a:ext>
              </a:extLst>
            </p:cNvPr>
            <p:cNvSpPr/>
            <p:nvPr/>
          </p:nvSpPr>
          <p:spPr>
            <a:xfrm>
              <a:off x="5132975" y="4487125"/>
              <a:ext cx="250775" cy="141900"/>
            </a:xfrm>
            <a:custGeom>
              <a:avLst/>
              <a:gdLst/>
              <a:ahLst/>
              <a:cxnLst/>
              <a:rect l="l" t="t" r="r" b="b"/>
              <a:pathLst>
                <a:path w="10031" h="5676" extrusionOk="0">
                  <a:moveTo>
                    <a:pt x="0" y="0"/>
                  </a:moveTo>
                  <a:lnTo>
                    <a:pt x="1635" y="5675"/>
                  </a:lnTo>
                  <a:lnTo>
                    <a:pt x="10031" y="5675"/>
                  </a:lnTo>
                  <a:lnTo>
                    <a:pt x="812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57;p64">
              <a:extLst>
                <a:ext uri="{FF2B5EF4-FFF2-40B4-BE49-F238E27FC236}">
                  <a16:creationId xmlns:a16="http://schemas.microsoft.com/office/drawing/2014/main" id="{C472187D-82D9-4BA8-A2EC-EBD96082FBDF}"/>
                </a:ext>
              </a:extLst>
            </p:cNvPr>
            <p:cNvSpPr/>
            <p:nvPr/>
          </p:nvSpPr>
          <p:spPr>
            <a:xfrm>
              <a:off x="5122600" y="4479350"/>
              <a:ext cx="271975" cy="157450"/>
            </a:xfrm>
            <a:custGeom>
              <a:avLst/>
              <a:gdLst/>
              <a:ahLst/>
              <a:cxnLst/>
              <a:rect l="l" t="t" r="r" b="b"/>
              <a:pathLst>
                <a:path w="10879" h="6298" extrusionOk="0">
                  <a:moveTo>
                    <a:pt x="8315" y="623"/>
                  </a:moveTo>
                  <a:lnTo>
                    <a:pt x="10013" y="5675"/>
                  </a:lnTo>
                  <a:lnTo>
                    <a:pt x="2284" y="5675"/>
                  </a:lnTo>
                  <a:lnTo>
                    <a:pt x="829" y="623"/>
                  </a:lnTo>
                  <a:close/>
                  <a:moveTo>
                    <a:pt x="1" y="0"/>
                  </a:moveTo>
                  <a:lnTo>
                    <a:pt x="1816" y="6298"/>
                  </a:lnTo>
                  <a:lnTo>
                    <a:pt x="10879" y="6298"/>
                  </a:lnTo>
                  <a:lnTo>
                    <a:pt x="8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58;p64">
              <a:extLst>
                <a:ext uri="{FF2B5EF4-FFF2-40B4-BE49-F238E27FC236}">
                  <a16:creationId xmlns:a16="http://schemas.microsoft.com/office/drawing/2014/main" id="{C95173DA-8161-462C-B6E0-B6256A5003EA}"/>
                </a:ext>
              </a:extLst>
            </p:cNvPr>
            <p:cNvSpPr/>
            <p:nvPr/>
          </p:nvSpPr>
          <p:spPr>
            <a:xfrm>
              <a:off x="4523650" y="4487125"/>
              <a:ext cx="230425" cy="141900"/>
            </a:xfrm>
            <a:custGeom>
              <a:avLst/>
              <a:gdLst/>
              <a:ahLst/>
              <a:cxnLst/>
              <a:rect l="l" t="t" r="r" b="b"/>
              <a:pathLst>
                <a:path w="9217" h="5676" extrusionOk="0">
                  <a:moveTo>
                    <a:pt x="1" y="0"/>
                  </a:moveTo>
                  <a:lnTo>
                    <a:pt x="820" y="5675"/>
                  </a:lnTo>
                  <a:lnTo>
                    <a:pt x="9217"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59;p64">
              <a:extLst>
                <a:ext uri="{FF2B5EF4-FFF2-40B4-BE49-F238E27FC236}">
                  <a16:creationId xmlns:a16="http://schemas.microsoft.com/office/drawing/2014/main" id="{CCCF8E8E-9E8F-4061-B847-450FCFBA1E65}"/>
                </a:ext>
              </a:extLst>
            </p:cNvPr>
            <p:cNvSpPr/>
            <p:nvPr/>
          </p:nvSpPr>
          <p:spPr>
            <a:xfrm>
              <a:off x="4514625" y="4479350"/>
              <a:ext cx="248900" cy="157450"/>
            </a:xfrm>
            <a:custGeom>
              <a:avLst/>
              <a:gdLst/>
              <a:ahLst/>
              <a:cxnLst/>
              <a:rect l="l" t="t" r="r" b="b"/>
              <a:pathLst>
                <a:path w="9956" h="6298" extrusionOk="0">
                  <a:moveTo>
                    <a:pt x="8228" y="623"/>
                  </a:moveTo>
                  <a:lnTo>
                    <a:pt x="9200" y="5675"/>
                  </a:lnTo>
                  <a:lnTo>
                    <a:pt x="1452" y="5675"/>
                  </a:lnTo>
                  <a:lnTo>
                    <a:pt x="721" y="623"/>
                  </a:lnTo>
                  <a:close/>
                  <a:moveTo>
                    <a:pt x="1" y="0"/>
                  </a:moveTo>
                  <a:lnTo>
                    <a:pt x="912" y="6298"/>
                  </a:lnTo>
                  <a:lnTo>
                    <a:pt x="9955" y="6298"/>
                  </a:lnTo>
                  <a:lnTo>
                    <a:pt x="87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60;p64">
              <a:extLst>
                <a:ext uri="{FF2B5EF4-FFF2-40B4-BE49-F238E27FC236}">
                  <a16:creationId xmlns:a16="http://schemas.microsoft.com/office/drawing/2014/main" id="{76D4DD55-DB1C-4674-9FD7-005ABE78443D}"/>
                </a:ext>
              </a:extLst>
            </p:cNvPr>
            <p:cNvSpPr/>
            <p:nvPr/>
          </p:nvSpPr>
          <p:spPr>
            <a:xfrm>
              <a:off x="4320550" y="4487125"/>
              <a:ext cx="223625" cy="141900"/>
            </a:xfrm>
            <a:custGeom>
              <a:avLst/>
              <a:gdLst/>
              <a:ahLst/>
              <a:cxnLst/>
              <a:rect l="l" t="t" r="r" b="b"/>
              <a:pathLst>
                <a:path w="8945" h="5676" extrusionOk="0">
                  <a:moveTo>
                    <a:pt x="1" y="0"/>
                  </a:moveTo>
                  <a:lnTo>
                    <a:pt x="549" y="5675"/>
                  </a:lnTo>
                  <a:lnTo>
                    <a:pt x="8944"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61;p64">
              <a:extLst>
                <a:ext uri="{FF2B5EF4-FFF2-40B4-BE49-F238E27FC236}">
                  <a16:creationId xmlns:a16="http://schemas.microsoft.com/office/drawing/2014/main" id="{3773EEFA-7060-4CDD-B698-3098A5A54F80}"/>
                </a:ext>
              </a:extLst>
            </p:cNvPr>
            <p:cNvSpPr/>
            <p:nvPr/>
          </p:nvSpPr>
          <p:spPr>
            <a:xfrm>
              <a:off x="4312000" y="4479350"/>
              <a:ext cx="241200" cy="157450"/>
            </a:xfrm>
            <a:custGeom>
              <a:avLst/>
              <a:gdLst/>
              <a:ahLst/>
              <a:cxnLst/>
              <a:rect l="l" t="t" r="r" b="b"/>
              <a:pathLst>
                <a:path w="9648" h="6298" extrusionOk="0">
                  <a:moveTo>
                    <a:pt x="8197" y="623"/>
                  </a:moveTo>
                  <a:lnTo>
                    <a:pt x="8928" y="5675"/>
                  </a:lnTo>
                  <a:lnTo>
                    <a:pt x="1175" y="5675"/>
                  </a:lnTo>
                  <a:lnTo>
                    <a:pt x="687" y="623"/>
                  </a:lnTo>
                  <a:close/>
                  <a:moveTo>
                    <a:pt x="0" y="0"/>
                  </a:moveTo>
                  <a:lnTo>
                    <a:pt x="609" y="6298"/>
                  </a:lnTo>
                  <a:lnTo>
                    <a:pt x="9648" y="6298"/>
                  </a:lnTo>
                  <a:lnTo>
                    <a:pt x="8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62;p64">
              <a:extLst>
                <a:ext uri="{FF2B5EF4-FFF2-40B4-BE49-F238E27FC236}">
                  <a16:creationId xmlns:a16="http://schemas.microsoft.com/office/drawing/2014/main" id="{3956EC4A-68E0-409B-AC43-6D6DAAE323F4}"/>
                </a:ext>
              </a:extLst>
            </p:cNvPr>
            <p:cNvSpPr/>
            <p:nvPr/>
          </p:nvSpPr>
          <p:spPr>
            <a:xfrm>
              <a:off x="3704600" y="4487125"/>
              <a:ext cx="209925" cy="141900"/>
            </a:xfrm>
            <a:custGeom>
              <a:avLst/>
              <a:gdLst/>
              <a:ahLst/>
              <a:cxnLst/>
              <a:rect l="l" t="t" r="r" b="b"/>
              <a:pathLst>
                <a:path w="8397" h="5676" extrusionOk="0">
                  <a:moveTo>
                    <a:pt x="268" y="0"/>
                  </a:moveTo>
                  <a:lnTo>
                    <a:pt x="0" y="5675"/>
                  </a:lnTo>
                  <a:lnTo>
                    <a:pt x="8396" y="5675"/>
                  </a:lnTo>
                  <a:lnTo>
                    <a:pt x="83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63;p64">
              <a:extLst>
                <a:ext uri="{FF2B5EF4-FFF2-40B4-BE49-F238E27FC236}">
                  <a16:creationId xmlns:a16="http://schemas.microsoft.com/office/drawing/2014/main" id="{0A7F0FA2-47B9-4D6F-A300-92C15F6DB23C}"/>
                </a:ext>
              </a:extLst>
            </p:cNvPr>
            <p:cNvSpPr/>
            <p:nvPr/>
          </p:nvSpPr>
          <p:spPr>
            <a:xfrm>
              <a:off x="3696450" y="4479350"/>
              <a:ext cx="225850" cy="157450"/>
            </a:xfrm>
            <a:custGeom>
              <a:avLst/>
              <a:gdLst/>
              <a:ahLst/>
              <a:cxnLst/>
              <a:rect l="l" t="t" r="r" b="b"/>
              <a:pathLst>
                <a:path w="9034" h="6298" extrusionOk="0">
                  <a:moveTo>
                    <a:pt x="8405" y="623"/>
                  </a:moveTo>
                  <a:lnTo>
                    <a:pt x="8410" y="5675"/>
                  </a:lnTo>
                  <a:lnTo>
                    <a:pt x="653" y="5675"/>
                  </a:lnTo>
                  <a:lnTo>
                    <a:pt x="891" y="623"/>
                  </a:lnTo>
                  <a:close/>
                  <a:moveTo>
                    <a:pt x="295" y="0"/>
                  </a:moveTo>
                  <a:lnTo>
                    <a:pt x="0" y="6298"/>
                  </a:lnTo>
                  <a:lnTo>
                    <a:pt x="9034" y="6298"/>
                  </a:lnTo>
                  <a:lnTo>
                    <a:pt x="90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64;p64">
              <a:extLst>
                <a:ext uri="{FF2B5EF4-FFF2-40B4-BE49-F238E27FC236}">
                  <a16:creationId xmlns:a16="http://schemas.microsoft.com/office/drawing/2014/main" id="{0D705C5A-F80E-4282-9CA5-B71859C0CF04}"/>
                </a:ext>
              </a:extLst>
            </p:cNvPr>
            <p:cNvSpPr/>
            <p:nvPr/>
          </p:nvSpPr>
          <p:spPr>
            <a:xfrm>
              <a:off x="2177425" y="4629000"/>
              <a:ext cx="267850" cy="151725"/>
            </a:xfrm>
            <a:custGeom>
              <a:avLst/>
              <a:gdLst/>
              <a:ahLst/>
              <a:cxnLst/>
              <a:rect l="l" t="t" r="r" b="b"/>
              <a:pathLst>
                <a:path w="10714" h="6069" extrusionOk="0">
                  <a:moveTo>
                    <a:pt x="2319" y="0"/>
                  </a:moveTo>
                  <a:lnTo>
                    <a:pt x="1" y="6068"/>
                  </a:lnTo>
                  <a:lnTo>
                    <a:pt x="8686" y="6068"/>
                  </a:lnTo>
                  <a:lnTo>
                    <a:pt x="1071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65;p64">
              <a:extLst>
                <a:ext uri="{FF2B5EF4-FFF2-40B4-BE49-F238E27FC236}">
                  <a16:creationId xmlns:a16="http://schemas.microsoft.com/office/drawing/2014/main" id="{DA03C935-6892-4EC3-9AD0-A28955ECF75A}"/>
                </a:ext>
              </a:extLst>
            </p:cNvPr>
            <p:cNvSpPr/>
            <p:nvPr/>
          </p:nvSpPr>
          <p:spPr>
            <a:xfrm>
              <a:off x="2166100" y="4621200"/>
              <a:ext cx="290000" cy="167300"/>
            </a:xfrm>
            <a:custGeom>
              <a:avLst/>
              <a:gdLst/>
              <a:ahLst/>
              <a:cxnLst/>
              <a:rect l="l" t="t" r="r" b="b"/>
              <a:pathLst>
                <a:path w="11600" h="6692" extrusionOk="0">
                  <a:moveTo>
                    <a:pt x="10734" y="624"/>
                  </a:moveTo>
                  <a:lnTo>
                    <a:pt x="8915" y="6068"/>
                  </a:lnTo>
                  <a:lnTo>
                    <a:pt x="905" y="6068"/>
                  </a:lnTo>
                  <a:lnTo>
                    <a:pt x="2986" y="624"/>
                  </a:lnTo>
                  <a:close/>
                  <a:moveTo>
                    <a:pt x="2558" y="1"/>
                  </a:moveTo>
                  <a:lnTo>
                    <a:pt x="1" y="6692"/>
                  </a:lnTo>
                  <a:lnTo>
                    <a:pt x="9363" y="6692"/>
                  </a:lnTo>
                  <a:lnTo>
                    <a:pt x="11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66;p64">
              <a:extLst>
                <a:ext uri="{FF2B5EF4-FFF2-40B4-BE49-F238E27FC236}">
                  <a16:creationId xmlns:a16="http://schemas.microsoft.com/office/drawing/2014/main" id="{784971C8-DCE3-40E4-BCE6-5C0063F9F189}"/>
                </a:ext>
              </a:extLst>
            </p:cNvPr>
            <p:cNvSpPr/>
            <p:nvPr/>
          </p:nvSpPr>
          <p:spPr>
            <a:xfrm>
              <a:off x="2235375" y="4487125"/>
              <a:ext cx="257325" cy="141900"/>
            </a:xfrm>
            <a:custGeom>
              <a:avLst/>
              <a:gdLst/>
              <a:ahLst/>
              <a:cxnLst/>
              <a:rect l="l" t="t" r="r" b="b"/>
              <a:pathLst>
                <a:path w="10293" h="5676" extrusionOk="0">
                  <a:moveTo>
                    <a:pt x="2169" y="0"/>
                  </a:moveTo>
                  <a:lnTo>
                    <a:pt x="1" y="5675"/>
                  </a:lnTo>
                  <a:lnTo>
                    <a:pt x="8396" y="5675"/>
                  </a:lnTo>
                  <a:lnTo>
                    <a:pt x="102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67;p64">
              <a:extLst>
                <a:ext uri="{FF2B5EF4-FFF2-40B4-BE49-F238E27FC236}">
                  <a16:creationId xmlns:a16="http://schemas.microsoft.com/office/drawing/2014/main" id="{3290E9CE-E34D-4D2F-90C6-1D8B851C1CE3}"/>
                </a:ext>
              </a:extLst>
            </p:cNvPr>
            <p:cNvSpPr/>
            <p:nvPr/>
          </p:nvSpPr>
          <p:spPr>
            <a:xfrm>
              <a:off x="2224075" y="4479350"/>
              <a:ext cx="279450" cy="157450"/>
            </a:xfrm>
            <a:custGeom>
              <a:avLst/>
              <a:gdLst/>
              <a:ahLst/>
              <a:cxnLst/>
              <a:rect l="l" t="t" r="r" b="b"/>
              <a:pathLst>
                <a:path w="11178" h="6298" extrusionOk="0">
                  <a:moveTo>
                    <a:pt x="10313" y="623"/>
                  </a:moveTo>
                  <a:lnTo>
                    <a:pt x="8624" y="5675"/>
                  </a:lnTo>
                  <a:lnTo>
                    <a:pt x="905" y="5675"/>
                  </a:lnTo>
                  <a:lnTo>
                    <a:pt x="2835" y="623"/>
                  </a:lnTo>
                  <a:close/>
                  <a:moveTo>
                    <a:pt x="2406" y="0"/>
                  </a:moveTo>
                  <a:lnTo>
                    <a:pt x="0" y="6298"/>
                  </a:lnTo>
                  <a:lnTo>
                    <a:pt x="9072" y="6298"/>
                  </a:lnTo>
                  <a:lnTo>
                    <a:pt x="11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68;p64">
              <a:extLst>
                <a:ext uri="{FF2B5EF4-FFF2-40B4-BE49-F238E27FC236}">
                  <a16:creationId xmlns:a16="http://schemas.microsoft.com/office/drawing/2014/main" id="{53A1C345-ECC3-4ADF-883A-8D6C2A16990B}"/>
                </a:ext>
              </a:extLst>
            </p:cNvPr>
            <p:cNvSpPr/>
            <p:nvPr/>
          </p:nvSpPr>
          <p:spPr>
            <a:xfrm>
              <a:off x="2445250" y="4487125"/>
              <a:ext cx="250550" cy="141900"/>
            </a:xfrm>
            <a:custGeom>
              <a:avLst/>
              <a:gdLst/>
              <a:ahLst/>
              <a:cxnLst/>
              <a:rect l="l" t="t" r="r" b="b"/>
              <a:pathLst>
                <a:path w="10022" h="5676" extrusionOk="0">
                  <a:moveTo>
                    <a:pt x="1897" y="0"/>
                  </a:moveTo>
                  <a:lnTo>
                    <a:pt x="1" y="5675"/>
                  </a:lnTo>
                  <a:lnTo>
                    <a:pt x="8397" y="5675"/>
                  </a:lnTo>
                  <a:lnTo>
                    <a:pt x="1002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69;p64">
              <a:extLst>
                <a:ext uri="{FF2B5EF4-FFF2-40B4-BE49-F238E27FC236}">
                  <a16:creationId xmlns:a16="http://schemas.microsoft.com/office/drawing/2014/main" id="{5908FDF5-154C-4D56-9EDE-9649BD1FAB8E}"/>
                </a:ext>
              </a:extLst>
            </p:cNvPr>
            <p:cNvSpPr/>
            <p:nvPr/>
          </p:nvSpPr>
          <p:spPr>
            <a:xfrm>
              <a:off x="2434450" y="4479350"/>
              <a:ext cx="271675" cy="157450"/>
            </a:xfrm>
            <a:custGeom>
              <a:avLst/>
              <a:gdLst/>
              <a:ahLst/>
              <a:cxnLst/>
              <a:rect l="l" t="t" r="r" b="b"/>
              <a:pathLst>
                <a:path w="10867" h="6298" extrusionOk="0">
                  <a:moveTo>
                    <a:pt x="10041" y="623"/>
                  </a:moveTo>
                  <a:lnTo>
                    <a:pt x="8594" y="5675"/>
                  </a:lnTo>
                  <a:lnTo>
                    <a:pt x="866" y="5675"/>
                  </a:lnTo>
                  <a:lnTo>
                    <a:pt x="2554" y="623"/>
                  </a:lnTo>
                  <a:close/>
                  <a:moveTo>
                    <a:pt x="2105" y="0"/>
                  </a:moveTo>
                  <a:lnTo>
                    <a:pt x="0" y="6298"/>
                  </a:lnTo>
                  <a:lnTo>
                    <a:pt x="9064" y="6298"/>
                  </a:lnTo>
                  <a:lnTo>
                    <a:pt x="10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70;p64">
              <a:extLst>
                <a:ext uri="{FF2B5EF4-FFF2-40B4-BE49-F238E27FC236}">
                  <a16:creationId xmlns:a16="http://schemas.microsoft.com/office/drawing/2014/main" id="{AD94CD27-3AD3-463E-9FF3-8AD28929E236}"/>
                </a:ext>
              </a:extLst>
            </p:cNvPr>
            <p:cNvSpPr/>
            <p:nvPr/>
          </p:nvSpPr>
          <p:spPr>
            <a:xfrm>
              <a:off x="2048600" y="4943250"/>
              <a:ext cx="291675" cy="174650"/>
            </a:xfrm>
            <a:custGeom>
              <a:avLst/>
              <a:gdLst/>
              <a:ahLst/>
              <a:cxnLst/>
              <a:rect l="l" t="t" r="r" b="b"/>
              <a:pathLst>
                <a:path w="11667" h="6986" extrusionOk="0">
                  <a:moveTo>
                    <a:pt x="2669" y="0"/>
                  </a:moveTo>
                  <a:lnTo>
                    <a:pt x="0" y="6986"/>
                  </a:lnTo>
                  <a:lnTo>
                    <a:pt x="9332" y="6986"/>
                  </a:lnTo>
                  <a:lnTo>
                    <a:pt x="1166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71;p64">
              <a:extLst>
                <a:ext uri="{FF2B5EF4-FFF2-40B4-BE49-F238E27FC236}">
                  <a16:creationId xmlns:a16="http://schemas.microsoft.com/office/drawing/2014/main" id="{530AEB21-C738-460B-8F90-C3ED44D97955}"/>
                </a:ext>
              </a:extLst>
            </p:cNvPr>
            <p:cNvSpPr/>
            <p:nvPr/>
          </p:nvSpPr>
          <p:spPr>
            <a:xfrm>
              <a:off x="2037250" y="4935450"/>
              <a:ext cx="313825" cy="190275"/>
            </a:xfrm>
            <a:custGeom>
              <a:avLst/>
              <a:gdLst/>
              <a:ahLst/>
              <a:cxnLst/>
              <a:rect l="l" t="t" r="r" b="b"/>
              <a:pathLst>
                <a:path w="12553" h="7611" extrusionOk="0">
                  <a:moveTo>
                    <a:pt x="11688" y="624"/>
                  </a:moveTo>
                  <a:lnTo>
                    <a:pt x="9562" y="6986"/>
                  </a:lnTo>
                  <a:lnTo>
                    <a:pt x="907" y="6986"/>
                  </a:lnTo>
                  <a:lnTo>
                    <a:pt x="3338" y="624"/>
                  </a:lnTo>
                  <a:close/>
                  <a:moveTo>
                    <a:pt x="2908" y="1"/>
                  </a:moveTo>
                  <a:lnTo>
                    <a:pt x="0" y="7610"/>
                  </a:lnTo>
                  <a:lnTo>
                    <a:pt x="10010" y="7610"/>
                  </a:lnTo>
                  <a:lnTo>
                    <a:pt x="12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72;p64">
              <a:extLst>
                <a:ext uri="{FF2B5EF4-FFF2-40B4-BE49-F238E27FC236}">
                  <a16:creationId xmlns:a16="http://schemas.microsoft.com/office/drawing/2014/main" id="{645899B8-84D8-4DBB-ADB2-EA0931730018}"/>
                </a:ext>
              </a:extLst>
            </p:cNvPr>
            <p:cNvSpPr/>
            <p:nvPr/>
          </p:nvSpPr>
          <p:spPr>
            <a:xfrm>
              <a:off x="2115300" y="4780700"/>
              <a:ext cx="279300" cy="162575"/>
            </a:xfrm>
            <a:custGeom>
              <a:avLst/>
              <a:gdLst/>
              <a:ahLst/>
              <a:cxnLst/>
              <a:rect l="l" t="t" r="r" b="b"/>
              <a:pathLst>
                <a:path w="11172" h="6503" extrusionOk="0">
                  <a:moveTo>
                    <a:pt x="2486" y="0"/>
                  </a:moveTo>
                  <a:lnTo>
                    <a:pt x="1" y="6502"/>
                  </a:lnTo>
                  <a:lnTo>
                    <a:pt x="8999" y="6502"/>
                  </a:lnTo>
                  <a:lnTo>
                    <a:pt x="111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73;p64">
              <a:extLst>
                <a:ext uri="{FF2B5EF4-FFF2-40B4-BE49-F238E27FC236}">
                  <a16:creationId xmlns:a16="http://schemas.microsoft.com/office/drawing/2014/main" id="{E0C4935F-E6A8-48CB-B316-217ED78B2F64}"/>
                </a:ext>
              </a:extLst>
            </p:cNvPr>
            <p:cNvSpPr/>
            <p:nvPr/>
          </p:nvSpPr>
          <p:spPr>
            <a:xfrm>
              <a:off x="2104000" y="4772875"/>
              <a:ext cx="301425" cy="178175"/>
            </a:xfrm>
            <a:custGeom>
              <a:avLst/>
              <a:gdLst/>
              <a:ahLst/>
              <a:cxnLst/>
              <a:rect l="l" t="t" r="r" b="b"/>
              <a:pathLst>
                <a:path w="12057" h="7127" extrusionOk="0">
                  <a:moveTo>
                    <a:pt x="11190" y="625"/>
                  </a:moveTo>
                  <a:lnTo>
                    <a:pt x="9227" y="6504"/>
                  </a:lnTo>
                  <a:lnTo>
                    <a:pt x="906" y="6504"/>
                  </a:lnTo>
                  <a:lnTo>
                    <a:pt x="3152" y="625"/>
                  </a:lnTo>
                  <a:close/>
                  <a:moveTo>
                    <a:pt x="2722" y="1"/>
                  </a:moveTo>
                  <a:lnTo>
                    <a:pt x="1" y="7127"/>
                  </a:lnTo>
                  <a:lnTo>
                    <a:pt x="9675" y="7127"/>
                  </a:lnTo>
                  <a:lnTo>
                    <a:pt x="120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74;p64">
              <a:extLst>
                <a:ext uri="{FF2B5EF4-FFF2-40B4-BE49-F238E27FC236}">
                  <a16:creationId xmlns:a16="http://schemas.microsoft.com/office/drawing/2014/main" id="{9A4D72A6-5D4C-4385-BBD0-ACEE7E471680}"/>
                </a:ext>
              </a:extLst>
            </p:cNvPr>
            <p:cNvSpPr/>
            <p:nvPr/>
          </p:nvSpPr>
          <p:spPr>
            <a:xfrm>
              <a:off x="2281875" y="4943250"/>
              <a:ext cx="283325" cy="174650"/>
            </a:xfrm>
            <a:custGeom>
              <a:avLst/>
              <a:gdLst/>
              <a:ahLst/>
              <a:cxnLst/>
              <a:rect l="l" t="t" r="r" b="b"/>
              <a:pathLst>
                <a:path w="11333" h="6986" extrusionOk="0">
                  <a:moveTo>
                    <a:pt x="2336" y="0"/>
                  </a:moveTo>
                  <a:lnTo>
                    <a:pt x="1" y="6986"/>
                  </a:lnTo>
                  <a:lnTo>
                    <a:pt x="9332" y="6986"/>
                  </a:lnTo>
                  <a:lnTo>
                    <a:pt x="113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75;p64">
              <a:extLst>
                <a:ext uri="{FF2B5EF4-FFF2-40B4-BE49-F238E27FC236}">
                  <a16:creationId xmlns:a16="http://schemas.microsoft.com/office/drawing/2014/main" id="{018CC000-84F6-4020-93A7-A9018C5B7B9E}"/>
                </a:ext>
              </a:extLst>
            </p:cNvPr>
            <p:cNvSpPr/>
            <p:nvPr/>
          </p:nvSpPr>
          <p:spPr>
            <a:xfrm>
              <a:off x="2271050" y="4935450"/>
              <a:ext cx="304475" cy="190275"/>
            </a:xfrm>
            <a:custGeom>
              <a:avLst/>
              <a:gdLst/>
              <a:ahLst/>
              <a:cxnLst/>
              <a:rect l="l" t="t" r="r" b="b"/>
              <a:pathLst>
                <a:path w="12179" h="7611" extrusionOk="0">
                  <a:moveTo>
                    <a:pt x="11353" y="624"/>
                  </a:moveTo>
                  <a:lnTo>
                    <a:pt x="9530" y="6986"/>
                  </a:lnTo>
                  <a:lnTo>
                    <a:pt x="867" y="6986"/>
                  </a:lnTo>
                  <a:lnTo>
                    <a:pt x="2993" y="624"/>
                  </a:lnTo>
                  <a:close/>
                  <a:moveTo>
                    <a:pt x="2545" y="1"/>
                  </a:moveTo>
                  <a:lnTo>
                    <a:pt x="1" y="7610"/>
                  </a:lnTo>
                  <a:lnTo>
                    <a:pt x="10001" y="7610"/>
                  </a:lnTo>
                  <a:lnTo>
                    <a:pt x="12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76;p64">
              <a:extLst>
                <a:ext uri="{FF2B5EF4-FFF2-40B4-BE49-F238E27FC236}">
                  <a16:creationId xmlns:a16="http://schemas.microsoft.com/office/drawing/2014/main" id="{F408A908-9214-4915-B95D-80D2E6FBB8CC}"/>
                </a:ext>
              </a:extLst>
            </p:cNvPr>
            <p:cNvSpPr/>
            <p:nvPr/>
          </p:nvSpPr>
          <p:spPr>
            <a:xfrm>
              <a:off x="3074950" y="4487125"/>
              <a:ext cx="230125" cy="141900"/>
            </a:xfrm>
            <a:custGeom>
              <a:avLst/>
              <a:gdLst/>
              <a:ahLst/>
              <a:cxnLst/>
              <a:rect l="l" t="t" r="r" b="b"/>
              <a:pathLst>
                <a:path w="9205" h="5676" extrusionOk="0">
                  <a:moveTo>
                    <a:pt x="1081" y="0"/>
                  </a:moveTo>
                  <a:lnTo>
                    <a:pt x="0" y="5675"/>
                  </a:lnTo>
                  <a:lnTo>
                    <a:pt x="8395" y="5675"/>
                  </a:lnTo>
                  <a:lnTo>
                    <a:pt x="9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77;p64">
              <a:extLst>
                <a:ext uri="{FF2B5EF4-FFF2-40B4-BE49-F238E27FC236}">
                  <a16:creationId xmlns:a16="http://schemas.microsoft.com/office/drawing/2014/main" id="{7B899D30-2B88-4BCB-BCEC-2C328B73D33F}"/>
                </a:ext>
              </a:extLst>
            </p:cNvPr>
            <p:cNvSpPr/>
            <p:nvPr/>
          </p:nvSpPr>
          <p:spPr>
            <a:xfrm>
              <a:off x="3065500" y="4479350"/>
              <a:ext cx="248550" cy="157450"/>
            </a:xfrm>
            <a:custGeom>
              <a:avLst/>
              <a:gdLst/>
              <a:ahLst/>
              <a:cxnLst/>
              <a:rect l="l" t="t" r="r" b="b"/>
              <a:pathLst>
                <a:path w="9942" h="6298" extrusionOk="0">
                  <a:moveTo>
                    <a:pt x="9224" y="623"/>
                  </a:moveTo>
                  <a:lnTo>
                    <a:pt x="8503" y="5675"/>
                  </a:lnTo>
                  <a:lnTo>
                    <a:pt x="755" y="5675"/>
                  </a:lnTo>
                  <a:lnTo>
                    <a:pt x="1717" y="623"/>
                  </a:lnTo>
                  <a:close/>
                  <a:moveTo>
                    <a:pt x="1201" y="0"/>
                  </a:moveTo>
                  <a:lnTo>
                    <a:pt x="0" y="6298"/>
                  </a:lnTo>
                  <a:lnTo>
                    <a:pt x="9044" y="6298"/>
                  </a:lnTo>
                  <a:lnTo>
                    <a:pt x="9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78;p64">
              <a:extLst>
                <a:ext uri="{FF2B5EF4-FFF2-40B4-BE49-F238E27FC236}">
                  <a16:creationId xmlns:a16="http://schemas.microsoft.com/office/drawing/2014/main" id="{E59EA967-45E4-4B35-8C45-B0B729571BE5}"/>
                </a:ext>
              </a:extLst>
            </p:cNvPr>
            <p:cNvSpPr/>
            <p:nvPr/>
          </p:nvSpPr>
          <p:spPr>
            <a:xfrm>
              <a:off x="3046025" y="4629000"/>
              <a:ext cx="238825" cy="151725"/>
            </a:xfrm>
            <a:custGeom>
              <a:avLst/>
              <a:gdLst/>
              <a:ahLst/>
              <a:cxnLst/>
              <a:rect l="l" t="t" r="r" b="b"/>
              <a:pathLst>
                <a:path w="9553" h="6069" extrusionOk="0">
                  <a:moveTo>
                    <a:pt x="1157" y="0"/>
                  </a:moveTo>
                  <a:lnTo>
                    <a:pt x="1" y="6068"/>
                  </a:lnTo>
                  <a:lnTo>
                    <a:pt x="8686" y="6068"/>
                  </a:lnTo>
                  <a:lnTo>
                    <a:pt x="955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79;p64">
              <a:extLst>
                <a:ext uri="{FF2B5EF4-FFF2-40B4-BE49-F238E27FC236}">
                  <a16:creationId xmlns:a16="http://schemas.microsoft.com/office/drawing/2014/main" id="{0252DB4A-7B74-468E-9215-C8A831FB3D01}"/>
                </a:ext>
              </a:extLst>
            </p:cNvPr>
            <p:cNvSpPr/>
            <p:nvPr/>
          </p:nvSpPr>
          <p:spPr>
            <a:xfrm>
              <a:off x="3036625" y="4621200"/>
              <a:ext cx="257225" cy="167300"/>
            </a:xfrm>
            <a:custGeom>
              <a:avLst/>
              <a:gdLst/>
              <a:ahLst/>
              <a:cxnLst/>
              <a:rect l="l" t="t" r="r" b="b"/>
              <a:pathLst>
                <a:path w="10289" h="6692" extrusionOk="0">
                  <a:moveTo>
                    <a:pt x="9569" y="624"/>
                  </a:moveTo>
                  <a:lnTo>
                    <a:pt x="8793" y="6068"/>
                  </a:lnTo>
                  <a:lnTo>
                    <a:pt x="753" y="6068"/>
                  </a:lnTo>
                  <a:lnTo>
                    <a:pt x="1791" y="624"/>
                  </a:lnTo>
                  <a:close/>
                  <a:moveTo>
                    <a:pt x="1276" y="1"/>
                  </a:moveTo>
                  <a:lnTo>
                    <a:pt x="0" y="6692"/>
                  </a:lnTo>
                  <a:lnTo>
                    <a:pt x="9333" y="6692"/>
                  </a:lnTo>
                  <a:lnTo>
                    <a:pt x="102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80;p64">
              <a:extLst>
                <a:ext uri="{FF2B5EF4-FFF2-40B4-BE49-F238E27FC236}">
                  <a16:creationId xmlns:a16="http://schemas.microsoft.com/office/drawing/2014/main" id="{54C48AE3-430E-4D4E-9B22-666EBA68E553}"/>
                </a:ext>
              </a:extLst>
            </p:cNvPr>
            <p:cNvSpPr/>
            <p:nvPr/>
          </p:nvSpPr>
          <p:spPr>
            <a:xfrm>
              <a:off x="2828875" y="4629000"/>
              <a:ext cx="246100" cy="151725"/>
            </a:xfrm>
            <a:custGeom>
              <a:avLst/>
              <a:gdLst/>
              <a:ahLst/>
              <a:cxnLst/>
              <a:rect l="l" t="t" r="r" b="b"/>
              <a:pathLst>
                <a:path w="9844" h="6069" extrusionOk="0">
                  <a:moveTo>
                    <a:pt x="1447" y="0"/>
                  </a:moveTo>
                  <a:lnTo>
                    <a:pt x="0" y="6068"/>
                  </a:lnTo>
                  <a:lnTo>
                    <a:pt x="8687" y="6068"/>
                  </a:lnTo>
                  <a:lnTo>
                    <a:pt x="984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81;p64">
              <a:extLst>
                <a:ext uri="{FF2B5EF4-FFF2-40B4-BE49-F238E27FC236}">
                  <a16:creationId xmlns:a16="http://schemas.microsoft.com/office/drawing/2014/main" id="{217502D9-FB9E-4B70-87E3-2D8A56BB3D5B}"/>
                </a:ext>
              </a:extLst>
            </p:cNvPr>
            <p:cNvSpPr/>
            <p:nvPr/>
          </p:nvSpPr>
          <p:spPr>
            <a:xfrm>
              <a:off x="2819000" y="4621200"/>
              <a:ext cx="265375" cy="167300"/>
            </a:xfrm>
            <a:custGeom>
              <a:avLst/>
              <a:gdLst/>
              <a:ahLst/>
              <a:cxnLst/>
              <a:rect l="l" t="t" r="r" b="b"/>
              <a:pathLst>
                <a:path w="10615" h="6692" extrusionOk="0">
                  <a:moveTo>
                    <a:pt x="9862" y="624"/>
                  </a:moveTo>
                  <a:lnTo>
                    <a:pt x="8823" y="6068"/>
                  </a:lnTo>
                  <a:lnTo>
                    <a:pt x="791" y="6068"/>
                  </a:lnTo>
                  <a:lnTo>
                    <a:pt x="2088" y="624"/>
                  </a:lnTo>
                  <a:close/>
                  <a:moveTo>
                    <a:pt x="1596" y="1"/>
                  </a:moveTo>
                  <a:lnTo>
                    <a:pt x="1" y="6692"/>
                  </a:lnTo>
                  <a:lnTo>
                    <a:pt x="9339" y="6692"/>
                  </a:lnTo>
                  <a:lnTo>
                    <a:pt x="10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82;p64">
              <a:extLst>
                <a:ext uri="{FF2B5EF4-FFF2-40B4-BE49-F238E27FC236}">
                  <a16:creationId xmlns:a16="http://schemas.microsoft.com/office/drawing/2014/main" id="{ABAEDDAB-8F84-4100-B77C-61E2564BE858}"/>
                </a:ext>
              </a:extLst>
            </p:cNvPr>
            <p:cNvSpPr/>
            <p:nvPr/>
          </p:nvSpPr>
          <p:spPr>
            <a:xfrm>
              <a:off x="3263175" y="4629000"/>
              <a:ext cx="231575" cy="151725"/>
            </a:xfrm>
            <a:custGeom>
              <a:avLst/>
              <a:gdLst/>
              <a:ahLst/>
              <a:cxnLst/>
              <a:rect l="l" t="t" r="r" b="b"/>
              <a:pathLst>
                <a:path w="9263" h="6069" extrusionOk="0">
                  <a:moveTo>
                    <a:pt x="866" y="0"/>
                  </a:moveTo>
                  <a:lnTo>
                    <a:pt x="0" y="6068"/>
                  </a:lnTo>
                  <a:lnTo>
                    <a:pt x="8687" y="6068"/>
                  </a:lnTo>
                  <a:lnTo>
                    <a:pt x="926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83;p64">
              <a:extLst>
                <a:ext uri="{FF2B5EF4-FFF2-40B4-BE49-F238E27FC236}">
                  <a16:creationId xmlns:a16="http://schemas.microsoft.com/office/drawing/2014/main" id="{C8391A59-B7E7-4BAD-8DFB-E7421B5CF2EC}"/>
                </a:ext>
              </a:extLst>
            </p:cNvPr>
            <p:cNvSpPr/>
            <p:nvPr/>
          </p:nvSpPr>
          <p:spPr>
            <a:xfrm>
              <a:off x="3254200" y="4621200"/>
              <a:ext cx="249100" cy="167300"/>
            </a:xfrm>
            <a:custGeom>
              <a:avLst/>
              <a:gdLst/>
              <a:ahLst/>
              <a:cxnLst/>
              <a:rect l="l" t="t" r="r" b="b"/>
              <a:pathLst>
                <a:path w="9964" h="6692" extrusionOk="0">
                  <a:moveTo>
                    <a:pt x="9279" y="624"/>
                  </a:moveTo>
                  <a:lnTo>
                    <a:pt x="8762" y="6068"/>
                  </a:lnTo>
                  <a:lnTo>
                    <a:pt x="719" y="6068"/>
                  </a:lnTo>
                  <a:lnTo>
                    <a:pt x="1496" y="624"/>
                  </a:lnTo>
                  <a:close/>
                  <a:moveTo>
                    <a:pt x="955" y="1"/>
                  </a:moveTo>
                  <a:lnTo>
                    <a:pt x="0" y="6692"/>
                  </a:lnTo>
                  <a:lnTo>
                    <a:pt x="9330" y="6692"/>
                  </a:lnTo>
                  <a:lnTo>
                    <a:pt x="99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84;p64">
              <a:extLst>
                <a:ext uri="{FF2B5EF4-FFF2-40B4-BE49-F238E27FC236}">
                  <a16:creationId xmlns:a16="http://schemas.microsoft.com/office/drawing/2014/main" id="{35084548-F925-4C10-B56A-E20F4DA893C9}"/>
                </a:ext>
              </a:extLst>
            </p:cNvPr>
            <p:cNvSpPr/>
            <p:nvPr/>
          </p:nvSpPr>
          <p:spPr>
            <a:xfrm>
              <a:off x="2394575" y="4629000"/>
              <a:ext cx="260625" cy="151725"/>
            </a:xfrm>
            <a:custGeom>
              <a:avLst/>
              <a:gdLst/>
              <a:ahLst/>
              <a:cxnLst/>
              <a:rect l="l" t="t" r="r" b="b"/>
              <a:pathLst>
                <a:path w="10425" h="6069" extrusionOk="0">
                  <a:moveTo>
                    <a:pt x="2028" y="0"/>
                  </a:moveTo>
                  <a:lnTo>
                    <a:pt x="0" y="6068"/>
                  </a:lnTo>
                  <a:lnTo>
                    <a:pt x="8687" y="6068"/>
                  </a:lnTo>
                  <a:lnTo>
                    <a:pt x="104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85;p64">
              <a:extLst>
                <a:ext uri="{FF2B5EF4-FFF2-40B4-BE49-F238E27FC236}">
                  <a16:creationId xmlns:a16="http://schemas.microsoft.com/office/drawing/2014/main" id="{2015ECC3-C345-41AF-B5AD-649A0B932300}"/>
                </a:ext>
              </a:extLst>
            </p:cNvPr>
            <p:cNvSpPr/>
            <p:nvPr/>
          </p:nvSpPr>
          <p:spPr>
            <a:xfrm>
              <a:off x="2383750" y="4621200"/>
              <a:ext cx="281775" cy="167300"/>
            </a:xfrm>
            <a:custGeom>
              <a:avLst/>
              <a:gdLst/>
              <a:ahLst/>
              <a:cxnLst/>
              <a:rect l="l" t="t" r="r" b="b"/>
              <a:pathLst>
                <a:path w="11271" h="6692" extrusionOk="0">
                  <a:moveTo>
                    <a:pt x="10444" y="624"/>
                  </a:moveTo>
                  <a:lnTo>
                    <a:pt x="8886" y="6068"/>
                  </a:lnTo>
                  <a:lnTo>
                    <a:pt x="867" y="6068"/>
                  </a:lnTo>
                  <a:lnTo>
                    <a:pt x="2685" y="624"/>
                  </a:lnTo>
                  <a:close/>
                  <a:moveTo>
                    <a:pt x="2237" y="1"/>
                  </a:moveTo>
                  <a:lnTo>
                    <a:pt x="0" y="6692"/>
                  </a:lnTo>
                  <a:lnTo>
                    <a:pt x="9355" y="6692"/>
                  </a:lnTo>
                  <a:lnTo>
                    <a:pt x="112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86;p64">
              <a:extLst>
                <a:ext uri="{FF2B5EF4-FFF2-40B4-BE49-F238E27FC236}">
                  <a16:creationId xmlns:a16="http://schemas.microsoft.com/office/drawing/2014/main" id="{EA5AA9C0-BAD5-4925-9219-EB51F8AEB8D0}"/>
                </a:ext>
              </a:extLst>
            </p:cNvPr>
            <p:cNvSpPr/>
            <p:nvPr/>
          </p:nvSpPr>
          <p:spPr>
            <a:xfrm>
              <a:off x="5217550" y="4780700"/>
              <a:ext cx="271800" cy="162575"/>
            </a:xfrm>
            <a:custGeom>
              <a:avLst/>
              <a:gdLst/>
              <a:ahLst/>
              <a:cxnLst/>
              <a:rect l="l" t="t" r="r" b="b"/>
              <a:pathLst>
                <a:path w="10872" h="6503" extrusionOk="0">
                  <a:moveTo>
                    <a:pt x="0" y="0"/>
                  </a:moveTo>
                  <a:lnTo>
                    <a:pt x="1874" y="6502"/>
                  </a:lnTo>
                  <a:lnTo>
                    <a:pt x="10871"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87;p64">
              <a:extLst>
                <a:ext uri="{FF2B5EF4-FFF2-40B4-BE49-F238E27FC236}">
                  <a16:creationId xmlns:a16="http://schemas.microsoft.com/office/drawing/2014/main" id="{176DEF0D-50D0-4776-84EC-9BC16091D766}"/>
                </a:ext>
              </a:extLst>
            </p:cNvPr>
            <p:cNvSpPr/>
            <p:nvPr/>
          </p:nvSpPr>
          <p:spPr>
            <a:xfrm>
              <a:off x="5207175" y="4772875"/>
              <a:ext cx="293025" cy="178175"/>
            </a:xfrm>
            <a:custGeom>
              <a:avLst/>
              <a:gdLst/>
              <a:ahLst/>
              <a:cxnLst/>
              <a:rect l="l" t="t" r="r" b="b"/>
              <a:pathLst>
                <a:path w="11721" h="7127" extrusionOk="0">
                  <a:moveTo>
                    <a:pt x="8879" y="625"/>
                  </a:moveTo>
                  <a:lnTo>
                    <a:pt x="10854" y="6504"/>
                  </a:lnTo>
                  <a:lnTo>
                    <a:pt x="2523" y="6504"/>
                  </a:lnTo>
                  <a:lnTo>
                    <a:pt x="829" y="625"/>
                  </a:lnTo>
                  <a:close/>
                  <a:moveTo>
                    <a:pt x="1" y="1"/>
                  </a:moveTo>
                  <a:lnTo>
                    <a:pt x="2054" y="7127"/>
                  </a:lnTo>
                  <a:lnTo>
                    <a:pt x="11720" y="7127"/>
                  </a:lnTo>
                  <a:lnTo>
                    <a:pt x="93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88;p64">
              <a:extLst>
                <a:ext uri="{FF2B5EF4-FFF2-40B4-BE49-F238E27FC236}">
                  <a16:creationId xmlns:a16="http://schemas.microsoft.com/office/drawing/2014/main" id="{28E5942E-CF46-4835-B8DE-D3847ECE9A09}"/>
                </a:ext>
              </a:extLst>
            </p:cNvPr>
            <p:cNvSpPr/>
            <p:nvPr/>
          </p:nvSpPr>
          <p:spPr>
            <a:xfrm>
              <a:off x="2611725" y="4629000"/>
              <a:ext cx="253350" cy="151725"/>
            </a:xfrm>
            <a:custGeom>
              <a:avLst/>
              <a:gdLst/>
              <a:ahLst/>
              <a:cxnLst/>
              <a:rect l="l" t="t" r="r" b="b"/>
              <a:pathLst>
                <a:path w="10134" h="6069" extrusionOk="0">
                  <a:moveTo>
                    <a:pt x="1738" y="0"/>
                  </a:moveTo>
                  <a:lnTo>
                    <a:pt x="1" y="6068"/>
                  </a:lnTo>
                  <a:lnTo>
                    <a:pt x="8686" y="6068"/>
                  </a:lnTo>
                  <a:lnTo>
                    <a:pt x="101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89;p64">
              <a:extLst>
                <a:ext uri="{FF2B5EF4-FFF2-40B4-BE49-F238E27FC236}">
                  <a16:creationId xmlns:a16="http://schemas.microsoft.com/office/drawing/2014/main" id="{B1B49421-7EC4-4683-82A8-87DDC376A5B5}"/>
                </a:ext>
              </a:extLst>
            </p:cNvPr>
            <p:cNvSpPr/>
            <p:nvPr/>
          </p:nvSpPr>
          <p:spPr>
            <a:xfrm>
              <a:off x="2601400" y="4621200"/>
              <a:ext cx="273550" cy="167300"/>
            </a:xfrm>
            <a:custGeom>
              <a:avLst/>
              <a:gdLst/>
              <a:ahLst/>
              <a:cxnLst/>
              <a:rect l="l" t="t" r="r" b="b"/>
              <a:pathLst>
                <a:path w="10942" h="6692" extrusionOk="0">
                  <a:moveTo>
                    <a:pt x="10152" y="624"/>
                  </a:moveTo>
                  <a:lnTo>
                    <a:pt x="8854" y="6068"/>
                  </a:lnTo>
                  <a:lnTo>
                    <a:pt x="828" y="6068"/>
                  </a:lnTo>
                  <a:lnTo>
                    <a:pt x="2386" y="624"/>
                  </a:lnTo>
                  <a:close/>
                  <a:moveTo>
                    <a:pt x="1916" y="1"/>
                  </a:moveTo>
                  <a:lnTo>
                    <a:pt x="1" y="6692"/>
                  </a:lnTo>
                  <a:lnTo>
                    <a:pt x="9346" y="6692"/>
                  </a:lnTo>
                  <a:lnTo>
                    <a:pt x="10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390;p64">
              <a:extLst>
                <a:ext uri="{FF2B5EF4-FFF2-40B4-BE49-F238E27FC236}">
                  <a16:creationId xmlns:a16="http://schemas.microsoft.com/office/drawing/2014/main" id="{E7FBBDC3-A338-46A9-BD40-B7FE1D480368}"/>
                </a:ext>
              </a:extLst>
            </p:cNvPr>
            <p:cNvSpPr/>
            <p:nvPr/>
          </p:nvSpPr>
          <p:spPr>
            <a:xfrm>
              <a:off x="2340250" y="4780700"/>
              <a:ext cx="271500" cy="162575"/>
            </a:xfrm>
            <a:custGeom>
              <a:avLst/>
              <a:gdLst/>
              <a:ahLst/>
              <a:cxnLst/>
              <a:rect l="l" t="t" r="r" b="b"/>
              <a:pathLst>
                <a:path w="10860" h="6503" extrusionOk="0">
                  <a:moveTo>
                    <a:pt x="2173" y="0"/>
                  </a:moveTo>
                  <a:lnTo>
                    <a:pt x="1" y="6502"/>
                  </a:lnTo>
                  <a:lnTo>
                    <a:pt x="8998" y="6502"/>
                  </a:lnTo>
                  <a:lnTo>
                    <a:pt x="108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391;p64">
              <a:extLst>
                <a:ext uri="{FF2B5EF4-FFF2-40B4-BE49-F238E27FC236}">
                  <a16:creationId xmlns:a16="http://schemas.microsoft.com/office/drawing/2014/main" id="{8604A659-F04C-4265-90F3-424392B84D65}"/>
                </a:ext>
              </a:extLst>
            </p:cNvPr>
            <p:cNvSpPr/>
            <p:nvPr/>
          </p:nvSpPr>
          <p:spPr>
            <a:xfrm>
              <a:off x="2329425" y="4772875"/>
              <a:ext cx="292650" cy="178175"/>
            </a:xfrm>
            <a:custGeom>
              <a:avLst/>
              <a:gdLst/>
              <a:ahLst/>
              <a:cxnLst/>
              <a:rect l="l" t="t" r="r" b="b"/>
              <a:pathLst>
                <a:path w="11706" h="7127" extrusionOk="0">
                  <a:moveTo>
                    <a:pt x="10880" y="625"/>
                  </a:moveTo>
                  <a:lnTo>
                    <a:pt x="9195" y="6504"/>
                  </a:lnTo>
                  <a:lnTo>
                    <a:pt x="867" y="6504"/>
                  </a:lnTo>
                  <a:lnTo>
                    <a:pt x="2830" y="625"/>
                  </a:lnTo>
                  <a:close/>
                  <a:moveTo>
                    <a:pt x="2382" y="1"/>
                  </a:moveTo>
                  <a:lnTo>
                    <a:pt x="1" y="7127"/>
                  </a:lnTo>
                  <a:lnTo>
                    <a:pt x="9666" y="7127"/>
                  </a:lnTo>
                  <a:lnTo>
                    <a:pt x="11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392;p64">
              <a:extLst>
                <a:ext uri="{FF2B5EF4-FFF2-40B4-BE49-F238E27FC236}">
                  <a16:creationId xmlns:a16="http://schemas.microsoft.com/office/drawing/2014/main" id="{5668C9CD-37CE-48CC-BA8E-5EFD6C838D4C}"/>
                </a:ext>
              </a:extLst>
            </p:cNvPr>
            <p:cNvSpPr/>
            <p:nvPr/>
          </p:nvSpPr>
          <p:spPr>
            <a:xfrm>
              <a:off x="4544150" y="4629000"/>
              <a:ext cx="239100" cy="151725"/>
            </a:xfrm>
            <a:custGeom>
              <a:avLst/>
              <a:gdLst/>
              <a:ahLst/>
              <a:cxnLst/>
              <a:rect l="l" t="t" r="r" b="b"/>
              <a:pathLst>
                <a:path w="9564" h="6069" extrusionOk="0">
                  <a:moveTo>
                    <a:pt x="0" y="0"/>
                  </a:moveTo>
                  <a:lnTo>
                    <a:pt x="879" y="6068"/>
                  </a:lnTo>
                  <a:lnTo>
                    <a:pt x="9564"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393;p64">
              <a:extLst>
                <a:ext uri="{FF2B5EF4-FFF2-40B4-BE49-F238E27FC236}">
                  <a16:creationId xmlns:a16="http://schemas.microsoft.com/office/drawing/2014/main" id="{FBF576F9-4CD1-443F-B1E3-5FA08B8968AF}"/>
                </a:ext>
              </a:extLst>
            </p:cNvPr>
            <p:cNvSpPr/>
            <p:nvPr/>
          </p:nvSpPr>
          <p:spPr>
            <a:xfrm>
              <a:off x="4535175" y="4621200"/>
              <a:ext cx="257500" cy="167300"/>
            </a:xfrm>
            <a:custGeom>
              <a:avLst/>
              <a:gdLst/>
              <a:ahLst/>
              <a:cxnLst/>
              <a:rect l="l" t="t" r="r" b="b"/>
              <a:pathLst>
                <a:path w="10300" h="6692" extrusionOk="0">
                  <a:moveTo>
                    <a:pt x="8498" y="624"/>
                  </a:moveTo>
                  <a:lnTo>
                    <a:pt x="9546" y="6068"/>
                  </a:lnTo>
                  <a:lnTo>
                    <a:pt x="1508" y="6068"/>
                  </a:lnTo>
                  <a:lnTo>
                    <a:pt x="721" y="624"/>
                  </a:lnTo>
                  <a:close/>
                  <a:moveTo>
                    <a:pt x="1" y="1"/>
                  </a:moveTo>
                  <a:lnTo>
                    <a:pt x="967" y="6692"/>
                  </a:lnTo>
                  <a:lnTo>
                    <a:pt x="10300" y="6692"/>
                  </a:lnTo>
                  <a:lnTo>
                    <a:pt x="90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394;p64">
              <a:extLst>
                <a:ext uri="{FF2B5EF4-FFF2-40B4-BE49-F238E27FC236}">
                  <a16:creationId xmlns:a16="http://schemas.microsoft.com/office/drawing/2014/main" id="{235D52A4-1B82-4237-A23C-C2667D39369C}"/>
                </a:ext>
              </a:extLst>
            </p:cNvPr>
            <p:cNvSpPr/>
            <p:nvPr/>
          </p:nvSpPr>
          <p:spPr>
            <a:xfrm>
              <a:off x="4334275" y="4629000"/>
              <a:ext cx="231850" cy="151725"/>
            </a:xfrm>
            <a:custGeom>
              <a:avLst/>
              <a:gdLst/>
              <a:ahLst/>
              <a:cxnLst/>
              <a:rect l="l" t="t" r="r" b="b"/>
              <a:pathLst>
                <a:path w="9274" h="6069" extrusionOk="0">
                  <a:moveTo>
                    <a:pt x="0" y="0"/>
                  </a:moveTo>
                  <a:lnTo>
                    <a:pt x="587" y="6068"/>
                  </a:lnTo>
                  <a:lnTo>
                    <a:pt x="9274"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395;p64">
              <a:extLst>
                <a:ext uri="{FF2B5EF4-FFF2-40B4-BE49-F238E27FC236}">
                  <a16:creationId xmlns:a16="http://schemas.microsoft.com/office/drawing/2014/main" id="{E9F2085B-BA28-412F-BEC1-02D848AB6474}"/>
                </a:ext>
              </a:extLst>
            </p:cNvPr>
            <p:cNvSpPr/>
            <p:nvPr/>
          </p:nvSpPr>
          <p:spPr>
            <a:xfrm>
              <a:off x="4325675" y="4621200"/>
              <a:ext cx="249450" cy="167300"/>
            </a:xfrm>
            <a:custGeom>
              <a:avLst/>
              <a:gdLst/>
              <a:ahLst/>
              <a:cxnLst/>
              <a:rect l="l" t="t" r="r" b="b"/>
              <a:pathLst>
                <a:path w="9978" h="6692" extrusionOk="0">
                  <a:moveTo>
                    <a:pt x="8470" y="624"/>
                  </a:moveTo>
                  <a:lnTo>
                    <a:pt x="9257" y="6068"/>
                  </a:lnTo>
                  <a:lnTo>
                    <a:pt x="1214" y="6068"/>
                  </a:lnTo>
                  <a:lnTo>
                    <a:pt x="688" y="624"/>
                  </a:lnTo>
                  <a:close/>
                  <a:moveTo>
                    <a:pt x="1" y="1"/>
                  </a:moveTo>
                  <a:lnTo>
                    <a:pt x="647" y="6692"/>
                  </a:lnTo>
                  <a:lnTo>
                    <a:pt x="9978" y="6692"/>
                  </a:lnTo>
                  <a:lnTo>
                    <a:pt x="90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396;p64">
              <a:extLst>
                <a:ext uri="{FF2B5EF4-FFF2-40B4-BE49-F238E27FC236}">
                  <a16:creationId xmlns:a16="http://schemas.microsoft.com/office/drawing/2014/main" id="{B993A46F-FB45-40A2-827D-C68CF7F0FEE5}"/>
                </a:ext>
              </a:extLst>
            </p:cNvPr>
            <p:cNvSpPr/>
            <p:nvPr/>
          </p:nvSpPr>
          <p:spPr>
            <a:xfrm>
              <a:off x="4963950" y="4629000"/>
              <a:ext cx="253625" cy="151725"/>
            </a:xfrm>
            <a:custGeom>
              <a:avLst/>
              <a:gdLst/>
              <a:ahLst/>
              <a:cxnLst/>
              <a:rect l="l" t="t" r="r" b="b"/>
              <a:pathLst>
                <a:path w="10145" h="6069" extrusionOk="0">
                  <a:moveTo>
                    <a:pt x="1" y="0"/>
                  </a:moveTo>
                  <a:lnTo>
                    <a:pt x="1459" y="6068"/>
                  </a:lnTo>
                  <a:lnTo>
                    <a:pt x="10144"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397;p64">
              <a:extLst>
                <a:ext uri="{FF2B5EF4-FFF2-40B4-BE49-F238E27FC236}">
                  <a16:creationId xmlns:a16="http://schemas.microsoft.com/office/drawing/2014/main" id="{B022279B-CFEB-4BBA-B985-CE841BF11AE9}"/>
                </a:ext>
              </a:extLst>
            </p:cNvPr>
            <p:cNvSpPr/>
            <p:nvPr/>
          </p:nvSpPr>
          <p:spPr>
            <a:xfrm>
              <a:off x="4954050" y="4621200"/>
              <a:ext cx="273875" cy="167300"/>
            </a:xfrm>
            <a:custGeom>
              <a:avLst/>
              <a:gdLst/>
              <a:ahLst/>
              <a:cxnLst/>
              <a:rect l="l" t="t" r="r" b="b"/>
              <a:pathLst>
                <a:path w="10955" h="6692" extrusionOk="0">
                  <a:moveTo>
                    <a:pt x="8558" y="624"/>
                  </a:moveTo>
                  <a:lnTo>
                    <a:pt x="10126" y="6068"/>
                  </a:lnTo>
                  <a:lnTo>
                    <a:pt x="2100" y="6068"/>
                  </a:lnTo>
                  <a:lnTo>
                    <a:pt x="792" y="624"/>
                  </a:lnTo>
                  <a:close/>
                  <a:moveTo>
                    <a:pt x="0" y="1"/>
                  </a:moveTo>
                  <a:lnTo>
                    <a:pt x="1607" y="6692"/>
                  </a:lnTo>
                  <a:lnTo>
                    <a:pt x="10954" y="6692"/>
                  </a:lnTo>
                  <a:lnTo>
                    <a:pt x="90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398;p64">
              <a:extLst>
                <a:ext uri="{FF2B5EF4-FFF2-40B4-BE49-F238E27FC236}">
                  <a16:creationId xmlns:a16="http://schemas.microsoft.com/office/drawing/2014/main" id="{11F59EF7-728D-4AD9-8D24-63AAE6CF0C1F}"/>
                </a:ext>
              </a:extLst>
            </p:cNvPr>
            <p:cNvSpPr/>
            <p:nvPr/>
          </p:nvSpPr>
          <p:spPr>
            <a:xfrm>
              <a:off x="3697475" y="4629000"/>
              <a:ext cx="217175" cy="151725"/>
            </a:xfrm>
            <a:custGeom>
              <a:avLst/>
              <a:gdLst/>
              <a:ahLst/>
              <a:cxnLst/>
              <a:rect l="l" t="t" r="r" b="b"/>
              <a:pathLst>
                <a:path w="8687" h="6069" extrusionOk="0">
                  <a:moveTo>
                    <a:pt x="285" y="0"/>
                  </a:moveTo>
                  <a:lnTo>
                    <a:pt x="0" y="6068"/>
                  </a:lnTo>
                  <a:lnTo>
                    <a:pt x="8687" y="6068"/>
                  </a:lnTo>
                  <a:lnTo>
                    <a:pt x="868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399;p64">
              <a:extLst>
                <a:ext uri="{FF2B5EF4-FFF2-40B4-BE49-F238E27FC236}">
                  <a16:creationId xmlns:a16="http://schemas.microsoft.com/office/drawing/2014/main" id="{7DF5D6A5-F0A9-4545-863A-008F6BEA04A6}"/>
                </a:ext>
              </a:extLst>
            </p:cNvPr>
            <p:cNvSpPr/>
            <p:nvPr/>
          </p:nvSpPr>
          <p:spPr>
            <a:xfrm>
              <a:off x="3689325" y="4621200"/>
              <a:ext cx="233125" cy="167300"/>
            </a:xfrm>
            <a:custGeom>
              <a:avLst/>
              <a:gdLst/>
              <a:ahLst/>
              <a:cxnLst/>
              <a:rect l="l" t="t" r="r" b="b"/>
              <a:pathLst>
                <a:path w="9325" h="6692" extrusionOk="0">
                  <a:moveTo>
                    <a:pt x="8696" y="624"/>
                  </a:moveTo>
                  <a:lnTo>
                    <a:pt x="8701" y="6068"/>
                  </a:lnTo>
                  <a:lnTo>
                    <a:pt x="653" y="6068"/>
                  </a:lnTo>
                  <a:lnTo>
                    <a:pt x="909" y="624"/>
                  </a:lnTo>
                  <a:close/>
                  <a:moveTo>
                    <a:pt x="314" y="1"/>
                  </a:moveTo>
                  <a:lnTo>
                    <a:pt x="1" y="6692"/>
                  </a:lnTo>
                  <a:lnTo>
                    <a:pt x="9324" y="6692"/>
                  </a:lnTo>
                  <a:lnTo>
                    <a:pt x="9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400;p64">
              <a:extLst>
                <a:ext uri="{FF2B5EF4-FFF2-40B4-BE49-F238E27FC236}">
                  <a16:creationId xmlns:a16="http://schemas.microsoft.com/office/drawing/2014/main" id="{988AF9A6-430C-4868-80BB-780656795913}"/>
                </a:ext>
              </a:extLst>
            </p:cNvPr>
            <p:cNvSpPr/>
            <p:nvPr/>
          </p:nvSpPr>
          <p:spPr>
            <a:xfrm>
              <a:off x="4124375" y="4629000"/>
              <a:ext cx="224575" cy="151725"/>
            </a:xfrm>
            <a:custGeom>
              <a:avLst/>
              <a:gdLst/>
              <a:ahLst/>
              <a:cxnLst/>
              <a:rect l="l" t="t" r="r" b="b"/>
              <a:pathLst>
                <a:path w="8983" h="6069" extrusionOk="0">
                  <a:moveTo>
                    <a:pt x="0" y="0"/>
                  </a:moveTo>
                  <a:lnTo>
                    <a:pt x="297" y="6068"/>
                  </a:lnTo>
                  <a:lnTo>
                    <a:pt x="8983"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401;p64">
              <a:extLst>
                <a:ext uri="{FF2B5EF4-FFF2-40B4-BE49-F238E27FC236}">
                  <a16:creationId xmlns:a16="http://schemas.microsoft.com/office/drawing/2014/main" id="{E5EAA065-CA97-40B3-89AE-6634C2471A79}"/>
                </a:ext>
              </a:extLst>
            </p:cNvPr>
            <p:cNvSpPr/>
            <p:nvPr/>
          </p:nvSpPr>
          <p:spPr>
            <a:xfrm>
              <a:off x="4116200" y="4621200"/>
              <a:ext cx="241350" cy="167300"/>
            </a:xfrm>
            <a:custGeom>
              <a:avLst/>
              <a:gdLst/>
              <a:ahLst/>
              <a:cxnLst/>
              <a:rect l="l" t="t" r="r" b="b"/>
              <a:pathLst>
                <a:path w="9654" h="6692" extrusionOk="0">
                  <a:moveTo>
                    <a:pt x="8441" y="624"/>
                  </a:moveTo>
                  <a:lnTo>
                    <a:pt x="8966" y="6068"/>
                  </a:lnTo>
                  <a:lnTo>
                    <a:pt x="922" y="6068"/>
                  </a:lnTo>
                  <a:lnTo>
                    <a:pt x="655" y="624"/>
                  </a:lnTo>
                  <a:close/>
                  <a:moveTo>
                    <a:pt x="0" y="1"/>
                  </a:moveTo>
                  <a:lnTo>
                    <a:pt x="327" y="6692"/>
                  </a:lnTo>
                  <a:lnTo>
                    <a:pt x="9653" y="6692"/>
                  </a:lnTo>
                  <a:lnTo>
                    <a:pt x="9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402;p64">
              <a:extLst>
                <a:ext uri="{FF2B5EF4-FFF2-40B4-BE49-F238E27FC236}">
                  <a16:creationId xmlns:a16="http://schemas.microsoft.com/office/drawing/2014/main" id="{E27A485D-BDCA-4690-B696-0A382EC36747}"/>
                </a:ext>
              </a:extLst>
            </p:cNvPr>
            <p:cNvSpPr/>
            <p:nvPr/>
          </p:nvSpPr>
          <p:spPr>
            <a:xfrm>
              <a:off x="3914500" y="4629000"/>
              <a:ext cx="217325" cy="151725"/>
            </a:xfrm>
            <a:custGeom>
              <a:avLst/>
              <a:gdLst/>
              <a:ahLst/>
              <a:cxnLst/>
              <a:rect l="l" t="t" r="r" b="b"/>
              <a:pathLst>
                <a:path w="8693" h="6069" extrusionOk="0">
                  <a:moveTo>
                    <a:pt x="0" y="0"/>
                  </a:moveTo>
                  <a:lnTo>
                    <a:pt x="6" y="6068"/>
                  </a:lnTo>
                  <a:lnTo>
                    <a:pt x="8692"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403;p64">
              <a:extLst>
                <a:ext uri="{FF2B5EF4-FFF2-40B4-BE49-F238E27FC236}">
                  <a16:creationId xmlns:a16="http://schemas.microsoft.com/office/drawing/2014/main" id="{E60223B5-BFE2-4612-A282-04300174A421}"/>
                </a:ext>
              </a:extLst>
            </p:cNvPr>
            <p:cNvSpPr/>
            <p:nvPr/>
          </p:nvSpPr>
          <p:spPr>
            <a:xfrm>
              <a:off x="3906700" y="4621200"/>
              <a:ext cx="233300" cy="167300"/>
            </a:xfrm>
            <a:custGeom>
              <a:avLst/>
              <a:gdLst/>
              <a:ahLst/>
              <a:cxnLst/>
              <a:rect l="l" t="t" r="r" b="b"/>
              <a:pathLst>
                <a:path w="9332" h="6692" extrusionOk="0">
                  <a:moveTo>
                    <a:pt x="8410" y="624"/>
                  </a:moveTo>
                  <a:lnTo>
                    <a:pt x="8676" y="6068"/>
                  </a:lnTo>
                  <a:lnTo>
                    <a:pt x="629" y="6068"/>
                  </a:lnTo>
                  <a:lnTo>
                    <a:pt x="624" y="624"/>
                  </a:lnTo>
                  <a:close/>
                  <a:moveTo>
                    <a:pt x="1" y="1"/>
                  </a:moveTo>
                  <a:lnTo>
                    <a:pt x="6" y="6692"/>
                  </a:lnTo>
                  <a:lnTo>
                    <a:pt x="9331" y="6692"/>
                  </a:ln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404;p64">
              <a:extLst>
                <a:ext uri="{FF2B5EF4-FFF2-40B4-BE49-F238E27FC236}">
                  <a16:creationId xmlns:a16="http://schemas.microsoft.com/office/drawing/2014/main" id="{7A816A7A-825E-4754-B019-72DFB02EC5AF}"/>
                </a:ext>
              </a:extLst>
            </p:cNvPr>
            <p:cNvSpPr/>
            <p:nvPr/>
          </p:nvSpPr>
          <p:spPr>
            <a:xfrm>
              <a:off x="3480325" y="4629000"/>
              <a:ext cx="224300" cy="151725"/>
            </a:xfrm>
            <a:custGeom>
              <a:avLst/>
              <a:gdLst/>
              <a:ahLst/>
              <a:cxnLst/>
              <a:rect l="l" t="t" r="r" b="b"/>
              <a:pathLst>
                <a:path w="8972" h="6069" extrusionOk="0">
                  <a:moveTo>
                    <a:pt x="576" y="0"/>
                  </a:moveTo>
                  <a:lnTo>
                    <a:pt x="1" y="6068"/>
                  </a:lnTo>
                  <a:lnTo>
                    <a:pt x="8686" y="6068"/>
                  </a:lnTo>
                  <a:lnTo>
                    <a:pt x="89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405;p64">
              <a:extLst>
                <a:ext uri="{FF2B5EF4-FFF2-40B4-BE49-F238E27FC236}">
                  <a16:creationId xmlns:a16="http://schemas.microsoft.com/office/drawing/2014/main" id="{327F8EAA-BB58-4191-AB63-48D24FC8131B}"/>
                </a:ext>
              </a:extLst>
            </p:cNvPr>
            <p:cNvSpPr/>
            <p:nvPr/>
          </p:nvSpPr>
          <p:spPr>
            <a:xfrm>
              <a:off x="3471775" y="4621200"/>
              <a:ext cx="241025" cy="167300"/>
            </a:xfrm>
            <a:custGeom>
              <a:avLst/>
              <a:gdLst/>
              <a:ahLst/>
              <a:cxnLst/>
              <a:rect l="l" t="t" r="r" b="b"/>
              <a:pathLst>
                <a:path w="9641" h="6692" extrusionOk="0">
                  <a:moveTo>
                    <a:pt x="8987" y="624"/>
                  </a:moveTo>
                  <a:lnTo>
                    <a:pt x="8731" y="6068"/>
                  </a:lnTo>
                  <a:lnTo>
                    <a:pt x="685" y="6068"/>
                  </a:lnTo>
                  <a:lnTo>
                    <a:pt x="1202" y="624"/>
                  </a:lnTo>
                  <a:close/>
                  <a:moveTo>
                    <a:pt x="634" y="1"/>
                  </a:moveTo>
                  <a:lnTo>
                    <a:pt x="0" y="6692"/>
                  </a:lnTo>
                  <a:lnTo>
                    <a:pt x="9327" y="6692"/>
                  </a:lnTo>
                  <a:lnTo>
                    <a:pt x="9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06;p64">
              <a:extLst>
                <a:ext uri="{FF2B5EF4-FFF2-40B4-BE49-F238E27FC236}">
                  <a16:creationId xmlns:a16="http://schemas.microsoft.com/office/drawing/2014/main" id="{027F7D75-AC00-4564-A391-C57A6B90D082}"/>
                </a:ext>
              </a:extLst>
            </p:cNvPr>
            <p:cNvSpPr/>
            <p:nvPr/>
          </p:nvSpPr>
          <p:spPr>
            <a:xfrm>
              <a:off x="4348925" y="4780700"/>
              <a:ext cx="240700" cy="162575"/>
            </a:xfrm>
            <a:custGeom>
              <a:avLst/>
              <a:gdLst/>
              <a:ahLst/>
              <a:cxnLst/>
              <a:rect l="l" t="t" r="r" b="b"/>
              <a:pathLst>
                <a:path w="9628" h="6503" extrusionOk="0">
                  <a:moveTo>
                    <a:pt x="1" y="0"/>
                  </a:moveTo>
                  <a:lnTo>
                    <a:pt x="629" y="6502"/>
                  </a:lnTo>
                  <a:lnTo>
                    <a:pt x="9627"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07;p64">
              <a:extLst>
                <a:ext uri="{FF2B5EF4-FFF2-40B4-BE49-F238E27FC236}">
                  <a16:creationId xmlns:a16="http://schemas.microsoft.com/office/drawing/2014/main" id="{437866FC-C7EE-4668-9B40-9C2951B51E56}"/>
                </a:ext>
              </a:extLst>
            </p:cNvPr>
            <p:cNvSpPr/>
            <p:nvPr/>
          </p:nvSpPr>
          <p:spPr>
            <a:xfrm>
              <a:off x="4340350" y="4772875"/>
              <a:ext cx="258250" cy="178175"/>
            </a:xfrm>
            <a:custGeom>
              <a:avLst/>
              <a:gdLst/>
              <a:ahLst/>
              <a:cxnLst/>
              <a:rect l="l" t="t" r="r" b="b"/>
              <a:pathLst>
                <a:path w="10330" h="7127" extrusionOk="0">
                  <a:moveTo>
                    <a:pt x="8761" y="625"/>
                  </a:moveTo>
                  <a:lnTo>
                    <a:pt x="9610" y="6504"/>
                  </a:lnTo>
                  <a:lnTo>
                    <a:pt x="1255" y="6504"/>
                  </a:lnTo>
                  <a:lnTo>
                    <a:pt x="687" y="625"/>
                  </a:lnTo>
                  <a:close/>
                  <a:moveTo>
                    <a:pt x="0" y="1"/>
                  </a:moveTo>
                  <a:lnTo>
                    <a:pt x="690" y="7127"/>
                  </a:lnTo>
                  <a:lnTo>
                    <a:pt x="10329" y="7127"/>
                  </a:lnTo>
                  <a:lnTo>
                    <a:pt x="9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408;p64">
              <a:extLst>
                <a:ext uri="{FF2B5EF4-FFF2-40B4-BE49-F238E27FC236}">
                  <a16:creationId xmlns:a16="http://schemas.microsoft.com/office/drawing/2014/main" id="{6C333D41-50E1-4C42-8C39-1D3BFD45849B}"/>
                </a:ext>
              </a:extLst>
            </p:cNvPr>
            <p:cNvSpPr/>
            <p:nvPr/>
          </p:nvSpPr>
          <p:spPr>
            <a:xfrm>
              <a:off x="4566100" y="4780700"/>
              <a:ext cx="248450" cy="162575"/>
            </a:xfrm>
            <a:custGeom>
              <a:avLst/>
              <a:gdLst/>
              <a:ahLst/>
              <a:cxnLst/>
              <a:rect l="l" t="t" r="r" b="b"/>
              <a:pathLst>
                <a:path w="9938" h="6503" extrusionOk="0">
                  <a:moveTo>
                    <a:pt x="1" y="0"/>
                  </a:moveTo>
                  <a:lnTo>
                    <a:pt x="940" y="6502"/>
                  </a:lnTo>
                  <a:lnTo>
                    <a:pt x="9937"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409;p64">
              <a:extLst>
                <a:ext uri="{FF2B5EF4-FFF2-40B4-BE49-F238E27FC236}">
                  <a16:creationId xmlns:a16="http://schemas.microsoft.com/office/drawing/2014/main" id="{04D7CD70-083F-4F12-9C34-C934BB62EF92}"/>
                </a:ext>
              </a:extLst>
            </p:cNvPr>
            <p:cNvSpPr/>
            <p:nvPr/>
          </p:nvSpPr>
          <p:spPr>
            <a:xfrm>
              <a:off x="4557100" y="4772875"/>
              <a:ext cx="266900" cy="178175"/>
            </a:xfrm>
            <a:custGeom>
              <a:avLst/>
              <a:gdLst/>
              <a:ahLst/>
              <a:cxnLst/>
              <a:rect l="l" t="t" r="r" b="b"/>
              <a:pathLst>
                <a:path w="10676" h="7127" extrusionOk="0">
                  <a:moveTo>
                    <a:pt x="8788" y="625"/>
                  </a:moveTo>
                  <a:lnTo>
                    <a:pt x="9920" y="6504"/>
                  </a:lnTo>
                  <a:lnTo>
                    <a:pt x="1570" y="6504"/>
                  </a:lnTo>
                  <a:lnTo>
                    <a:pt x="721" y="625"/>
                  </a:lnTo>
                  <a:close/>
                  <a:moveTo>
                    <a:pt x="0" y="1"/>
                  </a:moveTo>
                  <a:lnTo>
                    <a:pt x="1031" y="7127"/>
                  </a:lnTo>
                  <a:lnTo>
                    <a:pt x="10675" y="7127"/>
                  </a:lnTo>
                  <a:lnTo>
                    <a:pt x="9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410;p64">
              <a:extLst>
                <a:ext uri="{FF2B5EF4-FFF2-40B4-BE49-F238E27FC236}">
                  <a16:creationId xmlns:a16="http://schemas.microsoft.com/office/drawing/2014/main" id="{CD2512DF-3E4E-4C66-BC58-D0BBB6A98F96}"/>
                </a:ext>
              </a:extLst>
            </p:cNvPr>
            <p:cNvSpPr/>
            <p:nvPr/>
          </p:nvSpPr>
          <p:spPr>
            <a:xfrm>
              <a:off x="2565175" y="4780700"/>
              <a:ext cx="263725" cy="162575"/>
            </a:xfrm>
            <a:custGeom>
              <a:avLst/>
              <a:gdLst/>
              <a:ahLst/>
              <a:cxnLst/>
              <a:rect l="l" t="t" r="r" b="b"/>
              <a:pathLst>
                <a:path w="10549" h="6503" extrusionOk="0">
                  <a:moveTo>
                    <a:pt x="1863" y="0"/>
                  </a:moveTo>
                  <a:lnTo>
                    <a:pt x="1" y="6502"/>
                  </a:lnTo>
                  <a:lnTo>
                    <a:pt x="8998" y="6502"/>
                  </a:lnTo>
                  <a:lnTo>
                    <a:pt x="105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411;p64">
              <a:extLst>
                <a:ext uri="{FF2B5EF4-FFF2-40B4-BE49-F238E27FC236}">
                  <a16:creationId xmlns:a16="http://schemas.microsoft.com/office/drawing/2014/main" id="{DB211D54-357E-4CED-9CF2-8BBBC3FCDFB6}"/>
                </a:ext>
              </a:extLst>
            </p:cNvPr>
            <p:cNvSpPr/>
            <p:nvPr/>
          </p:nvSpPr>
          <p:spPr>
            <a:xfrm>
              <a:off x="2554850" y="4772875"/>
              <a:ext cx="283925" cy="178175"/>
            </a:xfrm>
            <a:custGeom>
              <a:avLst/>
              <a:gdLst/>
              <a:ahLst/>
              <a:cxnLst/>
              <a:rect l="l" t="t" r="r" b="b"/>
              <a:pathLst>
                <a:path w="11357" h="7127" extrusionOk="0">
                  <a:moveTo>
                    <a:pt x="10567" y="625"/>
                  </a:moveTo>
                  <a:lnTo>
                    <a:pt x="9165" y="6504"/>
                  </a:lnTo>
                  <a:lnTo>
                    <a:pt x="827" y="6504"/>
                  </a:lnTo>
                  <a:lnTo>
                    <a:pt x="2511" y="625"/>
                  </a:lnTo>
                  <a:close/>
                  <a:moveTo>
                    <a:pt x="2041" y="1"/>
                  </a:moveTo>
                  <a:lnTo>
                    <a:pt x="1" y="7127"/>
                  </a:lnTo>
                  <a:lnTo>
                    <a:pt x="9657" y="7127"/>
                  </a:lnTo>
                  <a:lnTo>
                    <a:pt x="11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412;p64">
              <a:extLst>
                <a:ext uri="{FF2B5EF4-FFF2-40B4-BE49-F238E27FC236}">
                  <a16:creationId xmlns:a16="http://schemas.microsoft.com/office/drawing/2014/main" id="{A6430B31-0C78-47F1-BBDA-2AA030DB347A}"/>
                </a:ext>
              </a:extLst>
            </p:cNvPr>
            <p:cNvSpPr/>
            <p:nvPr/>
          </p:nvSpPr>
          <p:spPr>
            <a:xfrm>
              <a:off x="4783225" y="4780700"/>
              <a:ext cx="256250" cy="162575"/>
            </a:xfrm>
            <a:custGeom>
              <a:avLst/>
              <a:gdLst/>
              <a:ahLst/>
              <a:cxnLst/>
              <a:rect l="l" t="t" r="r" b="b"/>
              <a:pathLst>
                <a:path w="10250" h="6503" extrusionOk="0">
                  <a:moveTo>
                    <a:pt x="1" y="0"/>
                  </a:moveTo>
                  <a:lnTo>
                    <a:pt x="1252" y="6502"/>
                  </a:lnTo>
                  <a:lnTo>
                    <a:pt x="10249"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413;p64">
              <a:extLst>
                <a:ext uri="{FF2B5EF4-FFF2-40B4-BE49-F238E27FC236}">
                  <a16:creationId xmlns:a16="http://schemas.microsoft.com/office/drawing/2014/main" id="{1B9C88C6-1D5A-46E8-B0EA-FFBBB801B007}"/>
                </a:ext>
              </a:extLst>
            </p:cNvPr>
            <p:cNvSpPr/>
            <p:nvPr/>
          </p:nvSpPr>
          <p:spPr>
            <a:xfrm>
              <a:off x="4773800" y="4772875"/>
              <a:ext cx="275575" cy="178175"/>
            </a:xfrm>
            <a:custGeom>
              <a:avLst/>
              <a:gdLst/>
              <a:ahLst/>
              <a:cxnLst/>
              <a:rect l="l" t="t" r="r" b="b"/>
              <a:pathLst>
                <a:path w="11023" h="7127" extrusionOk="0">
                  <a:moveTo>
                    <a:pt x="8818" y="625"/>
                  </a:moveTo>
                  <a:lnTo>
                    <a:pt x="10231" y="6504"/>
                  </a:lnTo>
                  <a:lnTo>
                    <a:pt x="1887" y="6504"/>
                  </a:lnTo>
                  <a:lnTo>
                    <a:pt x="756" y="625"/>
                  </a:lnTo>
                  <a:close/>
                  <a:moveTo>
                    <a:pt x="0" y="1"/>
                  </a:moveTo>
                  <a:lnTo>
                    <a:pt x="1372" y="7127"/>
                  </a:lnTo>
                  <a:lnTo>
                    <a:pt x="11023" y="7127"/>
                  </a:lnTo>
                  <a:lnTo>
                    <a:pt x="9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414;p64">
              <a:extLst>
                <a:ext uri="{FF2B5EF4-FFF2-40B4-BE49-F238E27FC236}">
                  <a16:creationId xmlns:a16="http://schemas.microsoft.com/office/drawing/2014/main" id="{60F504D0-316E-47E6-BB24-0AE1C986C634}"/>
                </a:ext>
              </a:extLst>
            </p:cNvPr>
            <p:cNvSpPr/>
            <p:nvPr/>
          </p:nvSpPr>
          <p:spPr>
            <a:xfrm>
              <a:off x="3914625" y="4780700"/>
              <a:ext cx="225125" cy="162575"/>
            </a:xfrm>
            <a:custGeom>
              <a:avLst/>
              <a:gdLst/>
              <a:ahLst/>
              <a:cxnLst/>
              <a:rect l="l" t="t" r="r" b="b"/>
              <a:pathLst>
                <a:path w="9005" h="6503" extrusionOk="0">
                  <a:moveTo>
                    <a:pt x="1" y="0"/>
                  </a:moveTo>
                  <a:lnTo>
                    <a:pt x="6" y="6502"/>
                  </a:lnTo>
                  <a:lnTo>
                    <a:pt x="9004"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415;p64">
              <a:extLst>
                <a:ext uri="{FF2B5EF4-FFF2-40B4-BE49-F238E27FC236}">
                  <a16:creationId xmlns:a16="http://schemas.microsoft.com/office/drawing/2014/main" id="{D0C7880D-E7C8-4AE0-BC57-3441F908DD4D}"/>
                </a:ext>
              </a:extLst>
            </p:cNvPr>
            <p:cNvSpPr/>
            <p:nvPr/>
          </p:nvSpPr>
          <p:spPr>
            <a:xfrm>
              <a:off x="3906825" y="4772875"/>
              <a:ext cx="241100" cy="178175"/>
            </a:xfrm>
            <a:custGeom>
              <a:avLst/>
              <a:gdLst/>
              <a:ahLst/>
              <a:cxnLst/>
              <a:rect l="l" t="t" r="r" b="b"/>
              <a:pathLst>
                <a:path w="9644" h="7127" extrusionOk="0">
                  <a:moveTo>
                    <a:pt x="8702" y="625"/>
                  </a:moveTo>
                  <a:lnTo>
                    <a:pt x="8988" y="6504"/>
                  </a:lnTo>
                  <a:lnTo>
                    <a:pt x="631" y="6504"/>
                  </a:lnTo>
                  <a:lnTo>
                    <a:pt x="624" y="625"/>
                  </a:lnTo>
                  <a:close/>
                  <a:moveTo>
                    <a:pt x="0" y="1"/>
                  </a:moveTo>
                  <a:lnTo>
                    <a:pt x="7" y="7127"/>
                  </a:lnTo>
                  <a:lnTo>
                    <a:pt x="9643"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416;p64">
              <a:extLst>
                <a:ext uri="{FF2B5EF4-FFF2-40B4-BE49-F238E27FC236}">
                  <a16:creationId xmlns:a16="http://schemas.microsoft.com/office/drawing/2014/main" id="{023950F4-14E1-45C8-B18A-1FBD78B21E65}"/>
                </a:ext>
              </a:extLst>
            </p:cNvPr>
            <p:cNvSpPr/>
            <p:nvPr/>
          </p:nvSpPr>
          <p:spPr>
            <a:xfrm>
              <a:off x="5000400" y="4780700"/>
              <a:ext cx="264025" cy="162575"/>
            </a:xfrm>
            <a:custGeom>
              <a:avLst/>
              <a:gdLst/>
              <a:ahLst/>
              <a:cxnLst/>
              <a:rect l="l" t="t" r="r" b="b"/>
              <a:pathLst>
                <a:path w="10561" h="6503" extrusionOk="0">
                  <a:moveTo>
                    <a:pt x="1" y="0"/>
                  </a:moveTo>
                  <a:lnTo>
                    <a:pt x="1562" y="6502"/>
                  </a:lnTo>
                  <a:lnTo>
                    <a:pt x="10560"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417;p64">
              <a:extLst>
                <a:ext uri="{FF2B5EF4-FFF2-40B4-BE49-F238E27FC236}">
                  <a16:creationId xmlns:a16="http://schemas.microsoft.com/office/drawing/2014/main" id="{495B7C18-7FAE-45B6-9E17-2476654BD02A}"/>
                </a:ext>
              </a:extLst>
            </p:cNvPr>
            <p:cNvSpPr/>
            <p:nvPr/>
          </p:nvSpPr>
          <p:spPr>
            <a:xfrm>
              <a:off x="4990525" y="4772875"/>
              <a:ext cx="284225" cy="178175"/>
            </a:xfrm>
            <a:custGeom>
              <a:avLst/>
              <a:gdLst/>
              <a:ahLst/>
              <a:cxnLst/>
              <a:rect l="l" t="t" r="r" b="b"/>
              <a:pathLst>
                <a:path w="11369" h="7127" extrusionOk="0">
                  <a:moveTo>
                    <a:pt x="8847" y="625"/>
                  </a:moveTo>
                  <a:lnTo>
                    <a:pt x="10541" y="6504"/>
                  </a:lnTo>
                  <a:lnTo>
                    <a:pt x="2204" y="6504"/>
                  </a:lnTo>
                  <a:lnTo>
                    <a:pt x="791" y="625"/>
                  </a:lnTo>
                  <a:close/>
                  <a:moveTo>
                    <a:pt x="0" y="1"/>
                  </a:moveTo>
                  <a:lnTo>
                    <a:pt x="1712" y="7127"/>
                  </a:lnTo>
                  <a:lnTo>
                    <a:pt x="11368" y="7127"/>
                  </a:lnTo>
                  <a:lnTo>
                    <a:pt x="9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418;p64">
              <a:extLst>
                <a:ext uri="{FF2B5EF4-FFF2-40B4-BE49-F238E27FC236}">
                  <a16:creationId xmlns:a16="http://schemas.microsoft.com/office/drawing/2014/main" id="{C7F0629C-6D70-45DD-81D8-B9AA4CC5C286}"/>
                </a:ext>
              </a:extLst>
            </p:cNvPr>
            <p:cNvSpPr/>
            <p:nvPr/>
          </p:nvSpPr>
          <p:spPr>
            <a:xfrm>
              <a:off x="4131800" y="4780700"/>
              <a:ext cx="232875" cy="162575"/>
            </a:xfrm>
            <a:custGeom>
              <a:avLst/>
              <a:gdLst/>
              <a:ahLst/>
              <a:cxnLst/>
              <a:rect l="l" t="t" r="r" b="b"/>
              <a:pathLst>
                <a:path w="9315" h="6503" extrusionOk="0">
                  <a:moveTo>
                    <a:pt x="0" y="0"/>
                  </a:moveTo>
                  <a:lnTo>
                    <a:pt x="317" y="6502"/>
                  </a:lnTo>
                  <a:lnTo>
                    <a:pt x="9314"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419;p64">
              <a:extLst>
                <a:ext uri="{FF2B5EF4-FFF2-40B4-BE49-F238E27FC236}">
                  <a16:creationId xmlns:a16="http://schemas.microsoft.com/office/drawing/2014/main" id="{3069AA21-CA52-4A6E-9A89-BD2857D96296}"/>
                </a:ext>
              </a:extLst>
            </p:cNvPr>
            <p:cNvSpPr/>
            <p:nvPr/>
          </p:nvSpPr>
          <p:spPr>
            <a:xfrm>
              <a:off x="4123600" y="4772875"/>
              <a:ext cx="249650" cy="178175"/>
            </a:xfrm>
            <a:custGeom>
              <a:avLst/>
              <a:gdLst/>
              <a:ahLst/>
              <a:cxnLst/>
              <a:rect l="l" t="t" r="r" b="b"/>
              <a:pathLst>
                <a:path w="9986" h="7127" extrusionOk="0">
                  <a:moveTo>
                    <a:pt x="8730" y="625"/>
                  </a:moveTo>
                  <a:lnTo>
                    <a:pt x="9299" y="6504"/>
                  </a:lnTo>
                  <a:lnTo>
                    <a:pt x="943" y="6504"/>
                  </a:lnTo>
                  <a:lnTo>
                    <a:pt x="655" y="625"/>
                  </a:lnTo>
                  <a:close/>
                  <a:moveTo>
                    <a:pt x="0" y="1"/>
                  </a:moveTo>
                  <a:lnTo>
                    <a:pt x="348" y="7127"/>
                  </a:lnTo>
                  <a:lnTo>
                    <a:pt x="9986"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420;p64">
              <a:extLst>
                <a:ext uri="{FF2B5EF4-FFF2-40B4-BE49-F238E27FC236}">
                  <a16:creationId xmlns:a16="http://schemas.microsoft.com/office/drawing/2014/main" id="{FC6FD96D-1730-4150-8E2C-1792BA182A62}"/>
                </a:ext>
              </a:extLst>
            </p:cNvPr>
            <p:cNvSpPr/>
            <p:nvPr/>
          </p:nvSpPr>
          <p:spPr>
            <a:xfrm>
              <a:off x="3015050" y="4780700"/>
              <a:ext cx="248150" cy="162575"/>
            </a:xfrm>
            <a:custGeom>
              <a:avLst/>
              <a:gdLst/>
              <a:ahLst/>
              <a:cxnLst/>
              <a:rect l="l" t="t" r="r" b="b"/>
              <a:pathLst>
                <a:path w="9926" h="6503" extrusionOk="0">
                  <a:moveTo>
                    <a:pt x="1240" y="0"/>
                  </a:moveTo>
                  <a:lnTo>
                    <a:pt x="1" y="6502"/>
                  </a:lnTo>
                  <a:lnTo>
                    <a:pt x="8998" y="6502"/>
                  </a:lnTo>
                  <a:lnTo>
                    <a:pt x="99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421;p64">
              <a:extLst>
                <a:ext uri="{FF2B5EF4-FFF2-40B4-BE49-F238E27FC236}">
                  <a16:creationId xmlns:a16="http://schemas.microsoft.com/office/drawing/2014/main" id="{DA58071A-4229-40BC-BE82-4506DCCCC02E}"/>
                </a:ext>
              </a:extLst>
            </p:cNvPr>
            <p:cNvSpPr/>
            <p:nvPr/>
          </p:nvSpPr>
          <p:spPr>
            <a:xfrm>
              <a:off x="3005625" y="4772875"/>
              <a:ext cx="266550" cy="178175"/>
            </a:xfrm>
            <a:custGeom>
              <a:avLst/>
              <a:gdLst/>
              <a:ahLst/>
              <a:cxnLst/>
              <a:rect l="l" t="t" r="r" b="b"/>
              <a:pathLst>
                <a:path w="10662" h="7127" extrusionOk="0">
                  <a:moveTo>
                    <a:pt x="9943" y="625"/>
                  </a:moveTo>
                  <a:lnTo>
                    <a:pt x="9104" y="6504"/>
                  </a:lnTo>
                  <a:lnTo>
                    <a:pt x="754" y="6504"/>
                  </a:lnTo>
                  <a:lnTo>
                    <a:pt x="1874" y="625"/>
                  </a:lnTo>
                  <a:close/>
                  <a:moveTo>
                    <a:pt x="1358" y="1"/>
                  </a:moveTo>
                  <a:lnTo>
                    <a:pt x="1" y="7127"/>
                  </a:lnTo>
                  <a:lnTo>
                    <a:pt x="9645" y="7127"/>
                  </a:lnTo>
                  <a:lnTo>
                    <a:pt x="10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422;p64">
              <a:extLst>
                <a:ext uri="{FF2B5EF4-FFF2-40B4-BE49-F238E27FC236}">
                  <a16:creationId xmlns:a16="http://schemas.microsoft.com/office/drawing/2014/main" id="{329D528E-786E-426F-9118-711D6AC938B3}"/>
                </a:ext>
              </a:extLst>
            </p:cNvPr>
            <p:cNvSpPr/>
            <p:nvPr/>
          </p:nvSpPr>
          <p:spPr>
            <a:xfrm>
              <a:off x="2790100" y="4780700"/>
              <a:ext cx="255950" cy="162575"/>
            </a:xfrm>
            <a:custGeom>
              <a:avLst/>
              <a:gdLst/>
              <a:ahLst/>
              <a:cxnLst/>
              <a:rect l="l" t="t" r="r" b="b"/>
              <a:pathLst>
                <a:path w="10238" h="6503" extrusionOk="0">
                  <a:moveTo>
                    <a:pt x="1551" y="0"/>
                  </a:moveTo>
                  <a:lnTo>
                    <a:pt x="1" y="6502"/>
                  </a:lnTo>
                  <a:lnTo>
                    <a:pt x="8999" y="6502"/>
                  </a:lnTo>
                  <a:lnTo>
                    <a:pt x="1023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423;p64">
              <a:extLst>
                <a:ext uri="{FF2B5EF4-FFF2-40B4-BE49-F238E27FC236}">
                  <a16:creationId xmlns:a16="http://schemas.microsoft.com/office/drawing/2014/main" id="{6141FF66-844D-4668-B799-7CFFC155AE2F}"/>
                </a:ext>
              </a:extLst>
            </p:cNvPr>
            <p:cNvSpPr/>
            <p:nvPr/>
          </p:nvSpPr>
          <p:spPr>
            <a:xfrm>
              <a:off x="2780250" y="4772875"/>
              <a:ext cx="275225" cy="178175"/>
            </a:xfrm>
            <a:custGeom>
              <a:avLst/>
              <a:gdLst/>
              <a:ahLst/>
              <a:cxnLst/>
              <a:rect l="l" t="t" r="r" b="b"/>
              <a:pathLst>
                <a:path w="11009" h="7127" extrusionOk="0">
                  <a:moveTo>
                    <a:pt x="10255" y="625"/>
                  </a:moveTo>
                  <a:lnTo>
                    <a:pt x="9134" y="6504"/>
                  </a:lnTo>
                  <a:lnTo>
                    <a:pt x="790" y="6504"/>
                  </a:lnTo>
                  <a:lnTo>
                    <a:pt x="2192" y="625"/>
                  </a:lnTo>
                  <a:close/>
                  <a:moveTo>
                    <a:pt x="1699" y="1"/>
                  </a:moveTo>
                  <a:lnTo>
                    <a:pt x="0" y="7127"/>
                  </a:lnTo>
                  <a:lnTo>
                    <a:pt x="9650" y="7127"/>
                  </a:lnTo>
                  <a:lnTo>
                    <a:pt x="1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424;p64">
              <a:extLst>
                <a:ext uri="{FF2B5EF4-FFF2-40B4-BE49-F238E27FC236}">
                  <a16:creationId xmlns:a16="http://schemas.microsoft.com/office/drawing/2014/main" id="{16E65582-8F61-47C6-9890-FCF00C178DDD}"/>
                </a:ext>
              </a:extLst>
            </p:cNvPr>
            <p:cNvSpPr/>
            <p:nvPr/>
          </p:nvSpPr>
          <p:spPr>
            <a:xfrm>
              <a:off x="3689850" y="4780700"/>
              <a:ext cx="224950" cy="162575"/>
            </a:xfrm>
            <a:custGeom>
              <a:avLst/>
              <a:gdLst/>
              <a:ahLst/>
              <a:cxnLst/>
              <a:rect l="l" t="t" r="r" b="b"/>
              <a:pathLst>
                <a:path w="8998" h="6503" extrusionOk="0">
                  <a:moveTo>
                    <a:pt x="305" y="0"/>
                  </a:moveTo>
                  <a:lnTo>
                    <a:pt x="1" y="6502"/>
                  </a:lnTo>
                  <a:lnTo>
                    <a:pt x="8997" y="6502"/>
                  </a:lnTo>
                  <a:lnTo>
                    <a:pt x="89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425;p64">
              <a:extLst>
                <a:ext uri="{FF2B5EF4-FFF2-40B4-BE49-F238E27FC236}">
                  <a16:creationId xmlns:a16="http://schemas.microsoft.com/office/drawing/2014/main" id="{0937A20A-5A1F-4336-B4C3-4886CB2AEFFD}"/>
                </a:ext>
              </a:extLst>
            </p:cNvPr>
            <p:cNvSpPr/>
            <p:nvPr/>
          </p:nvSpPr>
          <p:spPr>
            <a:xfrm>
              <a:off x="3681700" y="4772875"/>
              <a:ext cx="240900" cy="178175"/>
            </a:xfrm>
            <a:custGeom>
              <a:avLst/>
              <a:gdLst/>
              <a:ahLst/>
              <a:cxnLst/>
              <a:rect l="l" t="t" r="r" b="b"/>
              <a:pathLst>
                <a:path w="9636" h="7127" extrusionOk="0">
                  <a:moveTo>
                    <a:pt x="9006" y="625"/>
                  </a:moveTo>
                  <a:lnTo>
                    <a:pt x="9012" y="6504"/>
                  </a:lnTo>
                  <a:lnTo>
                    <a:pt x="653" y="6504"/>
                  </a:lnTo>
                  <a:lnTo>
                    <a:pt x="930" y="625"/>
                  </a:lnTo>
                  <a:close/>
                  <a:moveTo>
                    <a:pt x="334" y="1"/>
                  </a:moveTo>
                  <a:lnTo>
                    <a:pt x="1" y="7127"/>
                  </a:lnTo>
                  <a:lnTo>
                    <a:pt x="9636" y="7127"/>
                  </a:lnTo>
                  <a:lnTo>
                    <a:pt x="9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426;p64">
              <a:extLst>
                <a:ext uri="{FF2B5EF4-FFF2-40B4-BE49-F238E27FC236}">
                  <a16:creationId xmlns:a16="http://schemas.microsoft.com/office/drawing/2014/main" id="{50995BDC-8668-4865-93C1-9A98DF91DA7C}"/>
                </a:ext>
              </a:extLst>
            </p:cNvPr>
            <p:cNvSpPr/>
            <p:nvPr/>
          </p:nvSpPr>
          <p:spPr>
            <a:xfrm>
              <a:off x="3464925" y="4780700"/>
              <a:ext cx="232575" cy="162575"/>
            </a:xfrm>
            <a:custGeom>
              <a:avLst/>
              <a:gdLst/>
              <a:ahLst/>
              <a:cxnLst/>
              <a:rect l="l" t="t" r="r" b="b"/>
              <a:pathLst>
                <a:path w="9303" h="6503" extrusionOk="0">
                  <a:moveTo>
                    <a:pt x="617" y="0"/>
                  </a:moveTo>
                  <a:lnTo>
                    <a:pt x="1" y="6502"/>
                  </a:lnTo>
                  <a:lnTo>
                    <a:pt x="8998" y="6502"/>
                  </a:lnTo>
                  <a:lnTo>
                    <a:pt x="930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427;p64">
              <a:extLst>
                <a:ext uri="{FF2B5EF4-FFF2-40B4-BE49-F238E27FC236}">
                  <a16:creationId xmlns:a16="http://schemas.microsoft.com/office/drawing/2014/main" id="{6EAF7A06-5267-44A7-95F3-02BE21881B30}"/>
                </a:ext>
              </a:extLst>
            </p:cNvPr>
            <p:cNvSpPr/>
            <p:nvPr/>
          </p:nvSpPr>
          <p:spPr>
            <a:xfrm>
              <a:off x="3456350" y="4772875"/>
              <a:ext cx="249325" cy="178175"/>
            </a:xfrm>
            <a:custGeom>
              <a:avLst/>
              <a:gdLst/>
              <a:ahLst/>
              <a:cxnLst/>
              <a:rect l="l" t="t" r="r" b="b"/>
              <a:pathLst>
                <a:path w="9973" h="7127" extrusionOk="0">
                  <a:moveTo>
                    <a:pt x="9320" y="625"/>
                  </a:moveTo>
                  <a:lnTo>
                    <a:pt x="9043" y="6504"/>
                  </a:lnTo>
                  <a:lnTo>
                    <a:pt x="686" y="6504"/>
                  </a:lnTo>
                  <a:lnTo>
                    <a:pt x="1243" y="625"/>
                  </a:lnTo>
                  <a:close/>
                  <a:moveTo>
                    <a:pt x="677" y="1"/>
                  </a:moveTo>
                  <a:lnTo>
                    <a:pt x="0" y="7127"/>
                  </a:lnTo>
                  <a:lnTo>
                    <a:pt x="9638" y="7127"/>
                  </a:lnTo>
                  <a:lnTo>
                    <a:pt x="99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428;p64">
              <a:extLst>
                <a:ext uri="{FF2B5EF4-FFF2-40B4-BE49-F238E27FC236}">
                  <a16:creationId xmlns:a16="http://schemas.microsoft.com/office/drawing/2014/main" id="{51BB103D-7680-4283-B71D-C058BFFEB268}"/>
                </a:ext>
              </a:extLst>
            </p:cNvPr>
            <p:cNvSpPr/>
            <p:nvPr/>
          </p:nvSpPr>
          <p:spPr>
            <a:xfrm>
              <a:off x="3239975" y="4780700"/>
              <a:ext cx="240375" cy="162575"/>
            </a:xfrm>
            <a:custGeom>
              <a:avLst/>
              <a:gdLst/>
              <a:ahLst/>
              <a:cxnLst/>
              <a:rect l="l" t="t" r="r" b="b"/>
              <a:pathLst>
                <a:path w="9615" h="6503" extrusionOk="0">
                  <a:moveTo>
                    <a:pt x="928" y="0"/>
                  </a:moveTo>
                  <a:lnTo>
                    <a:pt x="1" y="6502"/>
                  </a:lnTo>
                  <a:lnTo>
                    <a:pt x="8999" y="6502"/>
                  </a:lnTo>
                  <a:lnTo>
                    <a:pt x="961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429;p64">
              <a:extLst>
                <a:ext uri="{FF2B5EF4-FFF2-40B4-BE49-F238E27FC236}">
                  <a16:creationId xmlns:a16="http://schemas.microsoft.com/office/drawing/2014/main" id="{CBE67D93-4C82-4C3D-BA70-F4A6AC4C9586}"/>
                </a:ext>
              </a:extLst>
            </p:cNvPr>
            <p:cNvSpPr/>
            <p:nvPr/>
          </p:nvSpPr>
          <p:spPr>
            <a:xfrm>
              <a:off x="3231000" y="4772875"/>
              <a:ext cx="257925" cy="178175"/>
            </a:xfrm>
            <a:custGeom>
              <a:avLst/>
              <a:gdLst/>
              <a:ahLst/>
              <a:cxnLst/>
              <a:rect l="l" t="t" r="r" b="b"/>
              <a:pathLst>
                <a:path w="10317" h="7127" extrusionOk="0">
                  <a:moveTo>
                    <a:pt x="9631" y="625"/>
                  </a:moveTo>
                  <a:lnTo>
                    <a:pt x="9074" y="6504"/>
                  </a:lnTo>
                  <a:lnTo>
                    <a:pt x="718" y="6504"/>
                  </a:lnTo>
                  <a:lnTo>
                    <a:pt x="1558" y="625"/>
                  </a:lnTo>
                  <a:close/>
                  <a:moveTo>
                    <a:pt x="1017" y="1"/>
                  </a:moveTo>
                  <a:lnTo>
                    <a:pt x="1" y="7127"/>
                  </a:lnTo>
                  <a:lnTo>
                    <a:pt x="9640" y="7127"/>
                  </a:lnTo>
                  <a:lnTo>
                    <a:pt x="10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430;p64">
              <a:extLst>
                <a:ext uri="{FF2B5EF4-FFF2-40B4-BE49-F238E27FC236}">
                  <a16:creationId xmlns:a16="http://schemas.microsoft.com/office/drawing/2014/main" id="{3699B260-7D75-4E1B-8C4C-E2F6ED06D221}"/>
                </a:ext>
              </a:extLst>
            </p:cNvPr>
            <p:cNvSpPr/>
            <p:nvPr/>
          </p:nvSpPr>
          <p:spPr>
            <a:xfrm>
              <a:off x="4754050" y="4629000"/>
              <a:ext cx="246375" cy="151725"/>
            </a:xfrm>
            <a:custGeom>
              <a:avLst/>
              <a:gdLst/>
              <a:ahLst/>
              <a:cxnLst/>
              <a:rect l="l" t="t" r="r" b="b"/>
              <a:pathLst>
                <a:path w="9855" h="6069" extrusionOk="0">
                  <a:moveTo>
                    <a:pt x="1" y="0"/>
                  </a:moveTo>
                  <a:lnTo>
                    <a:pt x="1168" y="6068"/>
                  </a:lnTo>
                  <a:lnTo>
                    <a:pt x="9855"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31;p64">
              <a:extLst>
                <a:ext uri="{FF2B5EF4-FFF2-40B4-BE49-F238E27FC236}">
                  <a16:creationId xmlns:a16="http://schemas.microsoft.com/office/drawing/2014/main" id="{B71192F9-2C35-45B8-AA3C-758933DC7244}"/>
                </a:ext>
              </a:extLst>
            </p:cNvPr>
            <p:cNvSpPr/>
            <p:nvPr/>
          </p:nvSpPr>
          <p:spPr>
            <a:xfrm>
              <a:off x="4744600" y="4621200"/>
              <a:ext cx="265700" cy="167300"/>
            </a:xfrm>
            <a:custGeom>
              <a:avLst/>
              <a:gdLst/>
              <a:ahLst/>
              <a:cxnLst/>
              <a:rect l="l" t="t" r="r" b="b"/>
              <a:pathLst>
                <a:path w="10628" h="6692" extrusionOk="0">
                  <a:moveTo>
                    <a:pt x="8528" y="624"/>
                  </a:moveTo>
                  <a:lnTo>
                    <a:pt x="9836" y="6068"/>
                  </a:lnTo>
                  <a:lnTo>
                    <a:pt x="1803" y="6068"/>
                  </a:lnTo>
                  <a:lnTo>
                    <a:pt x="755" y="624"/>
                  </a:lnTo>
                  <a:close/>
                  <a:moveTo>
                    <a:pt x="1" y="1"/>
                  </a:moveTo>
                  <a:lnTo>
                    <a:pt x="1289" y="6692"/>
                  </a:lnTo>
                  <a:lnTo>
                    <a:pt x="10628" y="6692"/>
                  </a:lnTo>
                  <a:lnTo>
                    <a:pt x="90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432;p64">
              <a:extLst>
                <a:ext uri="{FF2B5EF4-FFF2-40B4-BE49-F238E27FC236}">
                  <a16:creationId xmlns:a16="http://schemas.microsoft.com/office/drawing/2014/main" id="{44281B15-38F9-494F-A168-352A651DBC4E}"/>
                </a:ext>
              </a:extLst>
            </p:cNvPr>
            <p:cNvSpPr/>
            <p:nvPr/>
          </p:nvSpPr>
          <p:spPr>
            <a:xfrm>
              <a:off x="2289600" y="4341925"/>
              <a:ext cx="251625" cy="145225"/>
            </a:xfrm>
            <a:custGeom>
              <a:avLst/>
              <a:gdLst/>
              <a:ahLst/>
              <a:cxnLst/>
              <a:rect l="l" t="t" r="r" b="b"/>
              <a:pathLst>
                <a:path w="10065" h="5809" extrusionOk="0">
                  <a:moveTo>
                    <a:pt x="2219" y="0"/>
                  </a:moveTo>
                  <a:lnTo>
                    <a:pt x="0" y="5808"/>
                  </a:lnTo>
                  <a:lnTo>
                    <a:pt x="8123" y="5808"/>
                  </a:lnTo>
                  <a:lnTo>
                    <a:pt x="1006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433;p64">
              <a:extLst>
                <a:ext uri="{FF2B5EF4-FFF2-40B4-BE49-F238E27FC236}">
                  <a16:creationId xmlns:a16="http://schemas.microsoft.com/office/drawing/2014/main" id="{91D14411-A17A-446E-928F-3921A313B46A}"/>
                </a:ext>
              </a:extLst>
            </p:cNvPr>
            <p:cNvSpPr/>
            <p:nvPr/>
          </p:nvSpPr>
          <p:spPr>
            <a:xfrm>
              <a:off x="2278275" y="4334125"/>
              <a:ext cx="273775" cy="160800"/>
            </a:xfrm>
            <a:custGeom>
              <a:avLst/>
              <a:gdLst/>
              <a:ahLst/>
              <a:cxnLst/>
              <a:rect l="l" t="t" r="r" b="b"/>
              <a:pathLst>
                <a:path w="10951" h="6432" extrusionOk="0">
                  <a:moveTo>
                    <a:pt x="10085" y="624"/>
                  </a:moveTo>
                  <a:lnTo>
                    <a:pt x="8352" y="5809"/>
                  </a:lnTo>
                  <a:lnTo>
                    <a:pt x="905" y="5809"/>
                  </a:lnTo>
                  <a:lnTo>
                    <a:pt x="2886" y="624"/>
                  </a:lnTo>
                  <a:close/>
                  <a:moveTo>
                    <a:pt x="2458" y="1"/>
                  </a:moveTo>
                  <a:lnTo>
                    <a:pt x="0" y="6432"/>
                  </a:lnTo>
                  <a:lnTo>
                    <a:pt x="8801" y="6432"/>
                  </a:lnTo>
                  <a:lnTo>
                    <a:pt x="10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434;p64">
              <a:extLst>
                <a:ext uri="{FF2B5EF4-FFF2-40B4-BE49-F238E27FC236}">
                  <a16:creationId xmlns:a16="http://schemas.microsoft.com/office/drawing/2014/main" id="{3DEF6BF6-3220-42E2-8105-AD18BC03680A}"/>
                </a:ext>
              </a:extLst>
            </p:cNvPr>
            <p:cNvSpPr/>
            <p:nvPr/>
          </p:nvSpPr>
          <p:spPr>
            <a:xfrm>
              <a:off x="2041650" y="4487125"/>
              <a:ext cx="247975" cy="141900"/>
            </a:xfrm>
            <a:custGeom>
              <a:avLst/>
              <a:gdLst/>
              <a:ahLst/>
              <a:cxnLst/>
              <a:rect l="l" t="t" r="r" b="b"/>
              <a:pathLst>
                <a:path w="9919" h="5676" extrusionOk="0">
                  <a:moveTo>
                    <a:pt x="2419" y="0"/>
                  </a:moveTo>
                  <a:lnTo>
                    <a:pt x="0" y="5675"/>
                  </a:lnTo>
                  <a:lnTo>
                    <a:pt x="7750" y="5675"/>
                  </a:lnTo>
                  <a:lnTo>
                    <a:pt x="99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435;p64">
              <a:extLst>
                <a:ext uri="{FF2B5EF4-FFF2-40B4-BE49-F238E27FC236}">
                  <a16:creationId xmlns:a16="http://schemas.microsoft.com/office/drawing/2014/main" id="{53589E14-664A-47E4-8EBD-67922285CA31}"/>
                </a:ext>
              </a:extLst>
            </p:cNvPr>
            <p:cNvSpPr/>
            <p:nvPr/>
          </p:nvSpPr>
          <p:spPr>
            <a:xfrm>
              <a:off x="2029850" y="4479350"/>
              <a:ext cx="271050" cy="157450"/>
            </a:xfrm>
            <a:custGeom>
              <a:avLst/>
              <a:gdLst/>
              <a:ahLst/>
              <a:cxnLst/>
              <a:rect l="l" t="t" r="r" b="b"/>
              <a:pathLst>
                <a:path w="10842" h="6298" extrusionOk="0">
                  <a:moveTo>
                    <a:pt x="9937" y="623"/>
                  </a:moveTo>
                  <a:lnTo>
                    <a:pt x="8008" y="5675"/>
                  </a:lnTo>
                  <a:lnTo>
                    <a:pt x="944" y="5675"/>
                  </a:lnTo>
                  <a:lnTo>
                    <a:pt x="3097" y="623"/>
                  </a:lnTo>
                  <a:close/>
                  <a:moveTo>
                    <a:pt x="2684" y="0"/>
                  </a:moveTo>
                  <a:lnTo>
                    <a:pt x="0" y="6298"/>
                  </a:lnTo>
                  <a:lnTo>
                    <a:pt x="8436" y="6298"/>
                  </a:lnTo>
                  <a:lnTo>
                    <a:pt x="108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436;p64">
              <a:extLst>
                <a:ext uri="{FF2B5EF4-FFF2-40B4-BE49-F238E27FC236}">
                  <a16:creationId xmlns:a16="http://schemas.microsoft.com/office/drawing/2014/main" id="{0E34464E-35BF-4DBD-8F5A-9A9E4DA73F19}"/>
                </a:ext>
              </a:extLst>
            </p:cNvPr>
            <p:cNvSpPr/>
            <p:nvPr/>
          </p:nvSpPr>
          <p:spPr>
            <a:xfrm>
              <a:off x="2102100" y="4341925"/>
              <a:ext cx="242975" cy="145225"/>
            </a:xfrm>
            <a:custGeom>
              <a:avLst/>
              <a:gdLst/>
              <a:ahLst/>
              <a:cxnLst/>
              <a:rect l="l" t="t" r="r" b="b"/>
              <a:pathLst>
                <a:path w="9719" h="5809" extrusionOk="0">
                  <a:moveTo>
                    <a:pt x="2477" y="0"/>
                  </a:moveTo>
                  <a:lnTo>
                    <a:pt x="1" y="5808"/>
                  </a:lnTo>
                  <a:lnTo>
                    <a:pt x="7500" y="5808"/>
                  </a:lnTo>
                  <a:lnTo>
                    <a:pt x="971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437;p64">
              <a:extLst>
                <a:ext uri="{FF2B5EF4-FFF2-40B4-BE49-F238E27FC236}">
                  <a16:creationId xmlns:a16="http://schemas.microsoft.com/office/drawing/2014/main" id="{1F41203D-70BF-4042-A9BE-CE5C39887B3D}"/>
                </a:ext>
              </a:extLst>
            </p:cNvPr>
            <p:cNvSpPr/>
            <p:nvPr/>
          </p:nvSpPr>
          <p:spPr>
            <a:xfrm>
              <a:off x="2090325" y="4334125"/>
              <a:ext cx="266075" cy="160800"/>
            </a:xfrm>
            <a:custGeom>
              <a:avLst/>
              <a:gdLst/>
              <a:ahLst/>
              <a:cxnLst/>
              <a:rect l="l" t="t" r="r" b="b"/>
              <a:pathLst>
                <a:path w="10643" h="6432" extrusionOk="0">
                  <a:moveTo>
                    <a:pt x="9737" y="624"/>
                  </a:moveTo>
                  <a:lnTo>
                    <a:pt x="7756" y="5809"/>
                  </a:lnTo>
                  <a:lnTo>
                    <a:pt x="943" y="5809"/>
                  </a:lnTo>
                  <a:lnTo>
                    <a:pt x="3153" y="624"/>
                  </a:lnTo>
                  <a:close/>
                  <a:moveTo>
                    <a:pt x="2741" y="1"/>
                  </a:moveTo>
                  <a:lnTo>
                    <a:pt x="0" y="6432"/>
                  </a:lnTo>
                  <a:lnTo>
                    <a:pt x="8185" y="6432"/>
                  </a:lnTo>
                  <a:lnTo>
                    <a:pt x="10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438;p64">
              <a:extLst>
                <a:ext uri="{FF2B5EF4-FFF2-40B4-BE49-F238E27FC236}">
                  <a16:creationId xmlns:a16="http://schemas.microsoft.com/office/drawing/2014/main" id="{E161E556-B3B2-4F6E-88FB-5004BE686A96}"/>
                </a:ext>
              </a:extLst>
            </p:cNvPr>
            <p:cNvSpPr/>
            <p:nvPr/>
          </p:nvSpPr>
          <p:spPr>
            <a:xfrm>
              <a:off x="1976975" y="4629000"/>
              <a:ext cx="258425" cy="151725"/>
            </a:xfrm>
            <a:custGeom>
              <a:avLst/>
              <a:gdLst/>
              <a:ahLst/>
              <a:cxnLst/>
              <a:rect l="l" t="t" r="r" b="b"/>
              <a:pathLst>
                <a:path w="10337" h="6069" extrusionOk="0">
                  <a:moveTo>
                    <a:pt x="2587" y="0"/>
                  </a:moveTo>
                  <a:lnTo>
                    <a:pt x="0" y="6068"/>
                  </a:lnTo>
                  <a:lnTo>
                    <a:pt x="8019" y="6068"/>
                  </a:lnTo>
                  <a:lnTo>
                    <a:pt x="1033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439;p64">
              <a:extLst>
                <a:ext uri="{FF2B5EF4-FFF2-40B4-BE49-F238E27FC236}">
                  <a16:creationId xmlns:a16="http://schemas.microsoft.com/office/drawing/2014/main" id="{80D34CBB-B3AE-4D82-A1F6-12C1D89A5B9F}"/>
                </a:ext>
              </a:extLst>
            </p:cNvPr>
            <p:cNvSpPr/>
            <p:nvPr/>
          </p:nvSpPr>
          <p:spPr>
            <a:xfrm>
              <a:off x="1965175" y="4621200"/>
              <a:ext cx="281525" cy="167300"/>
            </a:xfrm>
            <a:custGeom>
              <a:avLst/>
              <a:gdLst/>
              <a:ahLst/>
              <a:cxnLst/>
              <a:rect l="l" t="t" r="r" b="b"/>
              <a:pathLst>
                <a:path w="11261" h="6692" extrusionOk="0">
                  <a:moveTo>
                    <a:pt x="10355" y="624"/>
                  </a:moveTo>
                  <a:lnTo>
                    <a:pt x="8275" y="6068"/>
                  </a:lnTo>
                  <a:lnTo>
                    <a:pt x="944" y="6068"/>
                  </a:lnTo>
                  <a:lnTo>
                    <a:pt x="3264" y="624"/>
                  </a:lnTo>
                  <a:close/>
                  <a:moveTo>
                    <a:pt x="2852" y="1"/>
                  </a:moveTo>
                  <a:lnTo>
                    <a:pt x="1" y="6692"/>
                  </a:lnTo>
                  <a:lnTo>
                    <a:pt x="8705" y="6692"/>
                  </a:lnTo>
                  <a:lnTo>
                    <a:pt x="11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440;p64">
              <a:extLst>
                <a:ext uri="{FF2B5EF4-FFF2-40B4-BE49-F238E27FC236}">
                  <a16:creationId xmlns:a16="http://schemas.microsoft.com/office/drawing/2014/main" id="{02ED9567-968E-4041-8689-CF298F5DD364}"/>
                </a:ext>
              </a:extLst>
            </p:cNvPr>
            <p:cNvSpPr/>
            <p:nvPr/>
          </p:nvSpPr>
          <p:spPr>
            <a:xfrm>
              <a:off x="1907700" y="4780700"/>
              <a:ext cx="269750" cy="162575"/>
            </a:xfrm>
            <a:custGeom>
              <a:avLst/>
              <a:gdLst/>
              <a:ahLst/>
              <a:cxnLst/>
              <a:rect l="l" t="t" r="r" b="b"/>
              <a:pathLst>
                <a:path w="10790" h="6503" extrusionOk="0">
                  <a:moveTo>
                    <a:pt x="2771" y="0"/>
                  </a:moveTo>
                  <a:lnTo>
                    <a:pt x="0" y="6502"/>
                  </a:lnTo>
                  <a:lnTo>
                    <a:pt x="8305" y="6502"/>
                  </a:lnTo>
                  <a:lnTo>
                    <a:pt x="1079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441;p64">
              <a:extLst>
                <a:ext uri="{FF2B5EF4-FFF2-40B4-BE49-F238E27FC236}">
                  <a16:creationId xmlns:a16="http://schemas.microsoft.com/office/drawing/2014/main" id="{E169D014-14A7-45C0-B3D8-0A13A6CCBAAB}"/>
                </a:ext>
              </a:extLst>
            </p:cNvPr>
            <p:cNvSpPr/>
            <p:nvPr/>
          </p:nvSpPr>
          <p:spPr>
            <a:xfrm>
              <a:off x="1895875" y="4772875"/>
              <a:ext cx="292875" cy="178175"/>
            </a:xfrm>
            <a:custGeom>
              <a:avLst/>
              <a:gdLst/>
              <a:ahLst/>
              <a:cxnLst/>
              <a:rect l="l" t="t" r="r" b="b"/>
              <a:pathLst>
                <a:path w="11715" h="7127" extrusionOk="0">
                  <a:moveTo>
                    <a:pt x="10809" y="625"/>
                  </a:moveTo>
                  <a:lnTo>
                    <a:pt x="8563" y="6504"/>
                  </a:lnTo>
                  <a:lnTo>
                    <a:pt x="944" y="6504"/>
                  </a:lnTo>
                  <a:lnTo>
                    <a:pt x="3451" y="625"/>
                  </a:lnTo>
                  <a:close/>
                  <a:moveTo>
                    <a:pt x="3038" y="1"/>
                  </a:moveTo>
                  <a:lnTo>
                    <a:pt x="1" y="7127"/>
                  </a:lnTo>
                  <a:lnTo>
                    <a:pt x="8993" y="7127"/>
                  </a:lnTo>
                  <a:lnTo>
                    <a:pt x="117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442;p64">
              <a:extLst>
                <a:ext uri="{FF2B5EF4-FFF2-40B4-BE49-F238E27FC236}">
                  <a16:creationId xmlns:a16="http://schemas.microsoft.com/office/drawing/2014/main" id="{2E040742-7989-4461-9608-69AEE95B72E9}"/>
                </a:ext>
              </a:extLst>
            </p:cNvPr>
            <p:cNvSpPr/>
            <p:nvPr/>
          </p:nvSpPr>
          <p:spPr>
            <a:xfrm>
              <a:off x="1833225" y="4943250"/>
              <a:ext cx="282100" cy="174650"/>
            </a:xfrm>
            <a:custGeom>
              <a:avLst/>
              <a:gdLst/>
              <a:ahLst/>
              <a:cxnLst/>
              <a:rect l="l" t="t" r="r" b="b"/>
              <a:pathLst>
                <a:path w="11284" h="6986" extrusionOk="0">
                  <a:moveTo>
                    <a:pt x="2979" y="0"/>
                  </a:moveTo>
                  <a:lnTo>
                    <a:pt x="1" y="6986"/>
                  </a:lnTo>
                  <a:lnTo>
                    <a:pt x="8615" y="6986"/>
                  </a:lnTo>
                  <a:lnTo>
                    <a:pt x="112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443;p64">
              <a:extLst>
                <a:ext uri="{FF2B5EF4-FFF2-40B4-BE49-F238E27FC236}">
                  <a16:creationId xmlns:a16="http://schemas.microsoft.com/office/drawing/2014/main" id="{1B28CF8C-9A1E-41D1-9BE8-3ABA9A5165B1}"/>
                </a:ext>
              </a:extLst>
            </p:cNvPr>
            <p:cNvSpPr/>
            <p:nvPr/>
          </p:nvSpPr>
          <p:spPr>
            <a:xfrm>
              <a:off x="1821425" y="4935450"/>
              <a:ext cx="305225" cy="190275"/>
            </a:xfrm>
            <a:custGeom>
              <a:avLst/>
              <a:gdLst/>
              <a:ahLst/>
              <a:cxnLst/>
              <a:rect l="l" t="t" r="r" b="b"/>
              <a:pathLst>
                <a:path w="12209" h="7611" extrusionOk="0">
                  <a:moveTo>
                    <a:pt x="11304" y="624"/>
                  </a:moveTo>
                  <a:lnTo>
                    <a:pt x="8872" y="6986"/>
                  </a:lnTo>
                  <a:lnTo>
                    <a:pt x="945" y="6986"/>
                  </a:lnTo>
                  <a:lnTo>
                    <a:pt x="3657" y="624"/>
                  </a:lnTo>
                  <a:close/>
                  <a:moveTo>
                    <a:pt x="3245" y="1"/>
                  </a:moveTo>
                  <a:lnTo>
                    <a:pt x="1" y="7610"/>
                  </a:lnTo>
                  <a:lnTo>
                    <a:pt x="9302" y="7610"/>
                  </a:lnTo>
                  <a:lnTo>
                    <a:pt x="12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444;p64">
              <a:extLst>
                <a:ext uri="{FF2B5EF4-FFF2-40B4-BE49-F238E27FC236}">
                  <a16:creationId xmlns:a16="http://schemas.microsoft.com/office/drawing/2014/main" id="{C8B1C3E5-DDB3-4AC6-B18F-CD93CA208DD6}"/>
                </a:ext>
              </a:extLst>
            </p:cNvPr>
            <p:cNvSpPr/>
            <p:nvPr/>
          </p:nvSpPr>
          <p:spPr>
            <a:xfrm>
              <a:off x="5593600" y="4629000"/>
              <a:ext cx="250350" cy="151725"/>
            </a:xfrm>
            <a:custGeom>
              <a:avLst/>
              <a:gdLst/>
              <a:ahLst/>
              <a:cxnLst/>
              <a:rect l="l" t="t" r="r" b="b"/>
              <a:pathLst>
                <a:path w="10014" h="6069" extrusionOk="0">
                  <a:moveTo>
                    <a:pt x="1" y="0"/>
                  </a:moveTo>
                  <a:lnTo>
                    <a:pt x="2330" y="6068"/>
                  </a:lnTo>
                  <a:lnTo>
                    <a:pt x="10014" y="6068"/>
                  </a:lnTo>
                  <a:lnTo>
                    <a:pt x="742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445;p64">
              <a:extLst>
                <a:ext uri="{FF2B5EF4-FFF2-40B4-BE49-F238E27FC236}">
                  <a16:creationId xmlns:a16="http://schemas.microsoft.com/office/drawing/2014/main" id="{3AB5EE09-FCFD-4F8F-BE1A-2837144F6B87}"/>
                </a:ext>
              </a:extLst>
            </p:cNvPr>
            <p:cNvSpPr/>
            <p:nvPr/>
          </p:nvSpPr>
          <p:spPr>
            <a:xfrm>
              <a:off x="5582275" y="4621200"/>
              <a:ext cx="273500" cy="167300"/>
            </a:xfrm>
            <a:custGeom>
              <a:avLst/>
              <a:gdLst/>
              <a:ahLst/>
              <a:cxnLst/>
              <a:rect l="l" t="t" r="r" b="b"/>
              <a:pathLst>
                <a:path w="10940" h="6692" extrusionOk="0">
                  <a:moveTo>
                    <a:pt x="7676" y="624"/>
                  </a:moveTo>
                  <a:lnTo>
                    <a:pt x="9996" y="6068"/>
                  </a:lnTo>
                  <a:lnTo>
                    <a:pt x="2998" y="6068"/>
                  </a:lnTo>
                  <a:lnTo>
                    <a:pt x="908" y="624"/>
                  </a:lnTo>
                  <a:close/>
                  <a:moveTo>
                    <a:pt x="1" y="1"/>
                  </a:moveTo>
                  <a:lnTo>
                    <a:pt x="2569" y="6692"/>
                  </a:lnTo>
                  <a:lnTo>
                    <a:pt x="10940" y="6692"/>
                  </a:lnTo>
                  <a:lnTo>
                    <a:pt x="80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446;p64">
              <a:extLst>
                <a:ext uri="{FF2B5EF4-FFF2-40B4-BE49-F238E27FC236}">
                  <a16:creationId xmlns:a16="http://schemas.microsoft.com/office/drawing/2014/main" id="{2E33667C-A717-424E-943F-A23C933F2A6E}"/>
                </a:ext>
              </a:extLst>
            </p:cNvPr>
            <p:cNvSpPr/>
            <p:nvPr/>
          </p:nvSpPr>
          <p:spPr>
            <a:xfrm>
              <a:off x="5651850" y="4780700"/>
              <a:ext cx="261400" cy="162575"/>
            </a:xfrm>
            <a:custGeom>
              <a:avLst/>
              <a:gdLst/>
              <a:ahLst/>
              <a:cxnLst/>
              <a:rect l="l" t="t" r="r" b="b"/>
              <a:pathLst>
                <a:path w="10456" h="6503" extrusionOk="0">
                  <a:moveTo>
                    <a:pt x="0" y="0"/>
                  </a:moveTo>
                  <a:lnTo>
                    <a:pt x="2496" y="6502"/>
                  </a:lnTo>
                  <a:lnTo>
                    <a:pt x="10456" y="6502"/>
                  </a:lnTo>
                  <a:lnTo>
                    <a:pt x="76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447;p64">
              <a:extLst>
                <a:ext uri="{FF2B5EF4-FFF2-40B4-BE49-F238E27FC236}">
                  <a16:creationId xmlns:a16="http://schemas.microsoft.com/office/drawing/2014/main" id="{1CBA6634-99E4-4D89-90E0-C18E945E46EA}"/>
                </a:ext>
              </a:extLst>
            </p:cNvPr>
            <p:cNvSpPr/>
            <p:nvPr/>
          </p:nvSpPr>
          <p:spPr>
            <a:xfrm>
              <a:off x="5640525" y="4772875"/>
              <a:ext cx="284525" cy="178175"/>
            </a:xfrm>
            <a:custGeom>
              <a:avLst/>
              <a:gdLst/>
              <a:ahLst/>
              <a:cxnLst/>
              <a:rect l="l" t="t" r="r" b="b"/>
              <a:pathLst>
                <a:path w="11381" h="7127" extrusionOk="0">
                  <a:moveTo>
                    <a:pt x="7931" y="625"/>
                  </a:moveTo>
                  <a:lnTo>
                    <a:pt x="10437" y="6504"/>
                  </a:lnTo>
                  <a:lnTo>
                    <a:pt x="3165" y="6504"/>
                  </a:lnTo>
                  <a:lnTo>
                    <a:pt x="907" y="625"/>
                  </a:lnTo>
                  <a:close/>
                  <a:moveTo>
                    <a:pt x="0" y="1"/>
                  </a:moveTo>
                  <a:lnTo>
                    <a:pt x="2736" y="7127"/>
                  </a:lnTo>
                  <a:lnTo>
                    <a:pt x="11381" y="7127"/>
                  </a:lnTo>
                  <a:lnTo>
                    <a:pt x="8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448;p64">
              <a:extLst>
                <a:ext uri="{FF2B5EF4-FFF2-40B4-BE49-F238E27FC236}">
                  <a16:creationId xmlns:a16="http://schemas.microsoft.com/office/drawing/2014/main" id="{A0003A14-E0BD-4B57-ADA3-DAC1E693B1D3}"/>
                </a:ext>
              </a:extLst>
            </p:cNvPr>
            <p:cNvSpPr/>
            <p:nvPr/>
          </p:nvSpPr>
          <p:spPr>
            <a:xfrm>
              <a:off x="5714250" y="4943250"/>
              <a:ext cx="273450" cy="174650"/>
            </a:xfrm>
            <a:custGeom>
              <a:avLst/>
              <a:gdLst/>
              <a:ahLst/>
              <a:cxnLst/>
              <a:rect l="l" t="t" r="r" b="b"/>
              <a:pathLst>
                <a:path w="10938" h="6986" extrusionOk="0">
                  <a:moveTo>
                    <a:pt x="0" y="0"/>
                  </a:moveTo>
                  <a:lnTo>
                    <a:pt x="2683" y="6986"/>
                  </a:lnTo>
                  <a:lnTo>
                    <a:pt x="10938" y="6986"/>
                  </a:lnTo>
                  <a:lnTo>
                    <a:pt x="79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449;p64">
              <a:extLst>
                <a:ext uri="{FF2B5EF4-FFF2-40B4-BE49-F238E27FC236}">
                  <a16:creationId xmlns:a16="http://schemas.microsoft.com/office/drawing/2014/main" id="{5B5F86E1-9490-47F3-A94C-324CEEC5BB3A}"/>
                </a:ext>
              </a:extLst>
            </p:cNvPr>
            <p:cNvSpPr/>
            <p:nvPr/>
          </p:nvSpPr>
          <p:spPr>
            <a:xfrm>
              <a:off x="5702925" y="4935450"/>
              <a:ext cx="296575" cy="190275"/>
            </a:xfrm>
            <a:custGeom>
              <a:avLst/>
              <a:gdLst/>
              <a:ahLst/>
              <a:cxnLst/>
              <a:rect l="l" t="t" r="r" b="b"/>
              <a:pathLst>
                <a:path w="11863" h="7611" extrusionOk="0">
                  <a:moveTo>
                    <a:pt x="8206" y="624"/>
                  </a:moveTo>
                  <a:lnTo>
                    <a:pt x="10918" y="6986"/>
                  </a:lnTo>
                  <a:lnTo>
                    <a:pt x="3350" y="6986"/>
                  </a:lnTo>
                  <a:lnTo>
                    <a:pt x="907" y="624"/>
                  </a:lnTo>
                  <a:close/>
                  <a:moveTo>
                    <a:pt x="0" y="1"/>
                  </a:moveTo>
                  <a:lnTo>
                    <a:pt x="2922" y="7610"/>
                  </a:lnTo>
                  <a:lnTo>
                    <a:pt x="11862" y="7610"/>
                  </a:lnTo>
                  <a:lnTo>
                    <a:pt x="86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450;p64">
              <a:extLst>
                <a:ext uri="{FF2B5EF4-FFF2-40B4-BE49-F238E27FC236}">
                  <a16:creationId xmlns:a16="http://schemas.microsoft.com/office/drawing/2014/main" id="{74C9E637-1A53-460A-B041-6631AEC78C99}"/>
                </a:ext>
              </a:extLst>
            </p:cNvPr>
            <p:cNvSpPr/>
            <p:nvPr/>
          </p:nvSpPr>
          <p:spPr>
            <a:xfrm>
              <a:off x="3914225" y="4341925"/>
              <a:ext cx="203275" cy="145225"/>
            </a:xfrm>
            <a:custGeom>
              <a:avLst/>
              <a:gdLst/>
              <a:ahLst/>
              <a:cxnLst/>
              <a:rect l="l" t="t" r="r" b="b"/>
              <a:pathLst>
                <a:path w="8131" h="5809" extrusionOk="0">
                  <a:moveTo>
                    <a:pt x="0" y="0"/>
                  </a:moveTo>
                  <a:lnTo>
                    <a:pt x="6" y="5808"/>
                  </a:lnTo>
                  <a:lnTo>
                    <a:pt x="8130"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451;p64">
              <a:extLst>
                <a:ext uri="{FF2B5EF4-FFF2-40B4-BE49-F238E27FC236}">
                  <a16:creationId xmlns:a16="http://schemas.microsoft.com/office/drawing/2014/main" id="{F1130BE9-FF20-4687-8AC5-2B7ECDA73CF4}"/>
                </a:ext>
              </a:extLst>
            </p:cNvPr>
            <p:cNvSpPr/>
            <p:nvPr/>
          </p:nvSpPr>
          <p:spPr>
            <a:xfrm>
              <a:off x="3906425" y="4334125"/>
              <a:ext cx="219250" cy="160800"/>
            </a:xfrm>
            <a:custGeom>
              <a:avLst/>
              <a:gdLst/>
              <a:ahLst/>
              <a:cxnLst/>
              <a:rect l="l" t="t" r="r" b="b"/>
              <a:pathLst>
                <a:path w="8770" h="6432" extrusionOk="0">
                  <a:moveTo>
                    <a:pt x="7861" y="624"/>
                  </a:moveTo>
                  <a:lnTo>
                    <a:pt x="8114" y="5809"/>
                  </a:lnTo>
                  <a:lnTo>
                    <a:pt x="629" y="5809"/>
                  </a:lnTo>
                  <a:lnTo>
                    <a:pt x="624" y="624"/>
                  </a:lnTo>
                  <a:close/>
                  <a:moveTo>
                    <a:pt x="1" y="1"/>
                  </a:moveTo>
                  <a:lnTo>
                    <a:pt x="6" y="6432"/>
                  </a:lnTo>
                  <a:lnTo>
                    <a:pt x="8769"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452;p64">
              <a:extLst>
                <a:ext uri="{FF2B5EF4-FFF2-40B4-BE49-F238E27FC236}">
                  <a16:creationId xmlns:a16="http://schemas.microsoft.com/office/drawing/2014/main" id="{6DBE8B9D-FAE7-480C-A0BE-E5BCECAB11F5}"/>
                </a:ext>
              </a:extLst>
            </p:cNvPr>
            <p:cNvSpPr/>
            <p:nvPr/>
          </p:nvSpPr>
          <p:spPr>
            <a:xfrm>
              <a:off x="5539150" y="4487125"/>
              <a:ext cx="240175" cy="141900"/>
            </a:xfrm>
            <a:custGeom>
              <a:avLst/>
              <a:gdLst/>
              <a:ahLst/>
              <a:cxnLst/>
              <a:rect l="l" t="t" r="r" b="b"/>
              <a:pathLst>
                <a:path w="9607" h="5676" extrusionOk="0">
                  <a:moveTo>
                    <a:pt x="1" y="0"/>
                  </a:moveTo>
                  <a:lnTo>
                    <a:pt x="2179" y="5675"/>
                  </a:lnTo>
                  <a:lnTo>
                    <a:pt x="9606" y="5675"/>
                  </a:lnTo>
                  <a:lnTo>
                    <a:pt x="71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453;p64">
              <a:extLst>
                <a:ext uri="{FF2B5EF4-FFF2-40B4-BE49-F238E27FC236}">
                  <a16:creationId xmlns:a16="http://schemas.microsoft.com/office/drawing/2014/main" id="{29408D84-406A-4B13-B94F-68CA57F3202F}"/>
                </a:ext>
              </a:extLst>
            </p:cNvPr>
            <p:cNvSpPr/>
            <p:nvPr/>
          </p:nvSpPr>
          <p:spPr>
            <a:xfrm>
              <a:off x="5527800" y="4479350"/>
              <a:ext cx="263300" cy="157450"/>
            </a:xfrm>
            <a:custGeom>
              <a:avLst/>
              <a:gdLst/>
              <a:ahLst/>
              <a:cxnLst/>
              <a:rect l="l" t="t" r="r" b="b"/>
              <a:pathLst>
                <a:path w="10532" h="6298" extrusionOk="0">
                  <a:moveTo>
                    <a:pt x="7434" y="623"/>
                  </a:moveTo>
                  <a:lnTo>
                    <a:pt x="9588" y="5675"/>
                  </a:lnTo>
                  <a:lnTo>
                    <a:pt x="2847" y="5675"/>
                  </a:lnTo>
                  <a:lnTo>
                    <a:pt x="908" y="623"/>
                  </a:lnTo>
                  <a:close/>
                  <a:moveTo>
                    <a:pt x="1" y="0"/>
                  </a:moveTo>
                  <a:lnTo>
                    <a:pt x="2420" y="6298"/>
                  </a:lnTo>
                  <a:lnTo>
                    <a:pt x="10532" y="6298"/>
                  </a:lnTo>
                  <a:lnTo>
                    <a:pt x="7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454;p64">
              <a:extLst>
                <a:ext uri="{FF2B5EF4-FFF2-40B4-BE49-F238E27FC236}">
                  <a16:creationId xmlns:a16="http://schemas.microsoft.com/office/drawing/2014/main" id="{2F931187-5286-47BE-ABD6-5C889EF4F65D}"/>
                </a:ext>
              </a:extLst>
            </p:cNvPr>
            <p:cNvSpPr/>
            <p:nvPr/>
          </p:nvSpPr>
          <p:spPr>
            <a:xfrm>
              <a:off x="5434700" y="4780700"/>
              <a:ext cx="279575" cy="162575"/>
            </a:xfrm>
            <a:custGeom>
              <a:avLst/>
              <a:gdLst/>
              <a:ahLst/>
              <a:cxnLst/>
              <a:rect l="l" t="t" r="r" b="b"/>
              <a:pathLst>
                <a:path w="11183" h="6503" extrusionOk="0">
                  <a:moveTo>
                    <a:pt x="1" y="0"/>
                  </a:moveTo>
                  <a:lnTo>
                    <a:pt x="2185" y="6502"/>
                  </a:lnTo>
                  <a:lnTo>
                    <a:pt x="11182"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455;p64">
              <a:extLst>
                <a:ext uri="{FF2B5EF4-FFF2-40B4-BE49-F238E27FC236}">
                  <a16:creationId xmlns:a16="http://schemas.microsoft.com/office/drawing/2014/main" id="{98BE4CE5-BB6A-4DBE-BF7C-ED7F9632F2B8}"/>
                </a:ext>
              </a:extLst>
            </p:cNvPr>
            <p:cNvSpPr/>
            <p:nvPr/>
          </p:nvSpPr>
          <p:spPr>
            <a:xfrm>
              <a:off x="5423850" y="4772875"/>
              <a:ext cx="301775" cy="178175"/>
            </a:xfrm>
            <a:custGeom>
              <a:avLst/>
              <a:gdLst/>
              <a:ahLst/>
              <a:cxnLst/>
              <a:rect l="l" t="t" r="r" b="b"/>
              <a:pathLst>
                <a:path w="12071" h="7127" extrusionOk="0">
                  <a:moveTo>
                    <a:pt x="8906" y="625"/>
                  </a:moveTo>
                  <a:lnTo>
                    <a:pt x="11163" y="6504"/>
                  </a:lnTo>
                  <a:lnTo>
                    <a:pt x="2843" y="6504"/>
                  </a:lnTo>
                  <a:lnTo>
                    <a:pt x="868" y="625"/>
                  </a:lnTo>
                  <a:close/>
                  <a:moveTo>
                    <a:pt x="1" y="1"/>
                  </a:moveTo>
                  <a:lnTo>
                    <a:pt x="2395" y="7127"/>
                  </a:lnTo>
                  <a:lnTo>
                    <a:pt x="12070" y="7127"/>
                  </a:lnTo>
                  <a:lnTo>
                    <a:pt x="9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456;p64">
              <a:extLst>
                <a:ext uri="{FF2B5EF4-FFF2-40B4-BE49-F238E27FC236}">
                  <a16:creationId xmlns:a16="http://schemas.microsoft.com/office/drawing/2014/main" id="{D45BCCE6-51C3-49E3-96E4-389B4FE90FFB}"/>
                </a:ext>
              </a:extLst>
            </p:cNvPr>
            <p:cNvSpPr/>
            <p:nvPr/>
          </p:nvSpPr>
          <p:spPr>
            <a:xfrm>
              <a:off x="2492675" y="4341925"/>
              <a:ext cx="244675" cy="145225"/>
            </a:xfrm>
            <a:custGeom>
              <a:avLst/>
              <a:gdLst/>
              <a:ahLst/>
              <a:cxnLst/>
              <a:rect l="l" t="t" r="r" b="b"/>
              <a:pathLst>
                <a:path w="9787" h="5809" extrusionOk="0">
                  <a:moveTo>
                    <a:pt x="1942" y="0"/>
                  </a:moveTo>
                  <a:lnTo>
                    <a:pt x="0" y="5808"/>
                  </a:lnTo>
                  <a:lnTo>
                    <a:pt x="8125" y="5808"/>
                  </a:lnTo>
                  <a:lnTo>
                    <a:pt x="97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457;p64">
              <a:extLst>
                <a:ext uri="{FF2B5EF4-FFF2-40B4-BE49-F238E27FC236}">
                  <a16:creationId xmlns:a16="http://schemas.microsoft.com/office/drawing/2014/main" id="{84BD419B-4C9F-4137-BAE6-9735CA7ED77C}"/>
                </a:ext>
              </a:extLst>
            </p:cNvPr>
            <p:cNvSpPr/>
            <p:nvPr/>
          </p:nvSpPr>
          <p:spPr>
            <a:xfrm>
              <a:off x="2481875" y="4334125"/>
              <a:ext cx="265850" cy="160800"/>
            </a:xfrm>
            <a:custGeom>
              <a:avLst/>
              <a:gdLst/>
              <a:ahLst/>
              <a:cxnLst/>
              <a:rect l="l" t="t" r="r" b="b"/>
              <a:pathLst>
                <a:path w="10634" h="6432" extrusionOk="0">
                  <a:moveTo>
                    <a:pt x="9807" y="624"/>
                  </a:moveTo>
                  <a:lnTo>
                    <a:pt x="8322" y="5809"/>
                  </a:lnTo>
                  <a:lnTo>
                    <a:pt x="865" y="5809"/>
                  </a:lnTo>
                  <a:lnTo>
                    <a:pt x="2598" y="624"/>
                  </a:lnTo>
                  <a:close/>
                  <a:moveTo>
                    <a:pt x="2149" y="1"/>
                  </a:moveTo>
                  <a:lnTo>
                    <a:pt x="1" y="6432"/>
                  </a:lnTo>
                  <a:lnTo>
                    <a:pt x="8791" y="6432"/>
                  </a:lnTo>
                  <a:lnTo>
                    <a:pt x="10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458;p64">
              <a:extLst>
                <a:ext uri="{FF2B5EF4-FFF2-40B4-BE49-F238E27FC236}">
                  <a16:creationId xmlns:a16="http://schemas.microsoft.com/office/drawing/2014/main" id="{9A5115CB-D3EB-439D-B4F4-A911C648C8C2}"/>
                </a:ext>
              </a:extLst>
            </p:cNvPr>
            <p:cNvSpPr/>
            <p:nvPr/>
          </p:nvSpPr>
          <p:spPr>
            <a:xfrm>
              <a:off x="5336050" y="4487125"/>
              <a:ext cx="257575" cy="141900"/>
            </a:xfrm>
            <a:custGeom>
              <a:avLst/>
              <a:gdLst/>
              <a:ahLst/>
              <a:cxnLst/>
              <a:rect l="l" t="t" r="r" b="b"/>
              <a:pathLst>
                <a:path w="10303" h="5676" extrusionOk="0">
                  <a:moveTo>
                    <a:pt x="0" y="0"/>
                  </a:moveTo>
                  <a:lnTo>
                    <a:pt x="1908" y="5675"/>
                  </a:lnTo>
                  <a:lnTo>
                    <a:pt x="10303"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459;p64">
              <a:extLst>
                <a:ext uri="{FF2B5EF4-FFF2-40B4-BE49-F238E27FC236}">
                  <a16:creationId xmlns:a16="http://schemas.microsoft.com/office/drawing/2014/main" id="{F34ECE13-709C-4305-AF54-8F453002A850}"/>
                </a:ext>
              </a:extLst>
            </p:cNvPr>
            <p:cNvSpPr/>
            <p:nvPr/>
          </p:nvSpPr>
          <p:spPr>
            <a:xfrm>
              <a:off x="5325225" y="4479350"/>
              <a:ext cx="279750" cy="157450"/>
            </a:xfrm>
            <a:custGeom>
              <a:avLst/>
              <a:gdLst/>
              <a:ahLst/>
              <a:cxnLst/>
              <a:rect l="l" t="t" r="r" b="b"/>
              <a:pathLst>
                <a:path w="11190" h="6298" extrusionOk="0">
                  <a:moveTo>
                    <a:pt x="8344" y="623"/>
                  </a:moveTo>
                  <a:lnTo>
                    <a:pt x="10283" y="5675"/>
                  </a:lnTo>
                  <a:lnTo>
                    <a:pt x="2564" y="5675"/>
                  </a:lnTo>
                  <a:lnTo>
                    <a:pt x="867" y="623"/>
                  </a:lnTo>
                  <a:close/>
                  <a:moveTo>
                    <a:pt x="0" y="0"/>
                  </a:moveTo>
                  <a:lnTo>
                    <a:pt x="2117" y="6298"/>
                  </a:lnTo>
                  <a:lnTo>
                    <a:pt x="11190" y="6298"/>
                  </a:lnTo>
                  <a:lnTo>
                    <a:pt x="8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460;p64">
              <a:extLst>
                <a:ext uri="{FF2B5EF4-FFF2-40B4-BE49-F238E27FC236}">
                  <a16:creationId xmlns:a16="http://schemas.microsoft.com/office/drawing/2014/main" id="{3936189F-8BF4-4EBE-919F-DB5C6745F97F}"/>
                </a:ext>
              </a:extLst>
            </p:cNvPr>
            <p:cNvSpPr/>
            <p:nvPr/>
          </p:nvSpPr>
          <p:spPr>
            <a:xfrm>
              <a:off x="5483400" y="4341925"/>
              <a:ext cx="235450" cy="145225"/>
            </a:xfrm>
            <a:custGeom>
              <a:avLst/>
              <a:gdLst/>
              <a:ahLst/>
              <a:cxnLst/>
              <a:rect l="l" t="t" r="r" b="b"/>
              <a:pathLst>
                <a:path w="9418" h="5809" extrusionOk="0">
                  <a:moveTo>
                    <a:pt x="1" y="0"/>
                  </a:moveTo>
                  <a:lnTo>
                    <a:pt x="2231" y="5808"/>
                  </a:lnTo>
                  <a:lnTo>
                    <a:pt x="9417" y="5808"/>
                  </a:lnTo>
                  <a:lnTo>
                    <a:pt x="694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461;p64">
              <a:extLst>
                <a:ext uri="{FF2B5EF4-FFF2-40B4-BE49-F238E27FC236}">
                  <a16:creationId xmlns:a16="http://schemas.microsoft.com/office/drawing/2014/main" id="{25AB7ED9-286A-4B9D-BE04-85440C6EABA2}"/>
                </a:ext>
              </a:extLst>
            </p:cNvPr>
            <p:cNvSpPr/>
            <p:nvPr/>
          </p:nvSpPr>
          <p:spPr>
            <a:xfrm>
              <a:off x="5472050" y="4334125"/>
              <a:ext cx="258550" cy="160800"/>
            </a:xfrm>
            <a:custGeom>
              <a:avLst/>
              <a:gdLst/>
              <a:ahLst/>
              <a:cxnLst/>
              <a:rect l="l" t="t" r="r" b="b"/>
              <a:pathLst>
                <a:path w="10342" h="6432" extrusionOk="0">
                  <a:moveTo>
                    <a:pt x="7190" y="624"/>
                  </a:moveTo>
                  <a:lnTo>
                    <a:pt x="9399" y="5809"/>
                  </a:lnTo>
                  <a:lnTo>
                    <a:pt x="2899" y="5809"/>
                  </a:lnTo>
                  <a:lnTo>
                    <a:pt x="909" y="624"/>
                  </a:lnTo>
                  <a:close/>
                  <a:moveTo>
                    <a:pt x="1" y="1"/>
                  </a:moveTo>
                  <a:lnTo>
                    <a:pt x="2471" y="6432"/>
                  </a:lnTo>
                  <a:lnTo>
                    <a:pt x="10342" y="6432"/>
                  </a:lnTo>
                  <a:lnTo>
                    <a:pt x="76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462;p64">
              <a:extLst>
                <a:ext uri="{FF2B5EF4-FFF2-40B4-BE49-F238E27FC236}">
                  <a16:creationId xmlns:a16="http://schemas.microsoft.com/office/drawing/2014/main" id="{B120A383-9B72-4759-8E38-D80821E885E6}"/>
                </a:ext>
              </a:extLst>
            </p:cNvPr>
            <p:cNvSpPr/>
            <p:nvPr/>
          </p:nvSpPr>
          <p:spPr>
            <a:xfrm>
              <a:off x="5287250" y="4341925"/>
              <a:ext cx="251925" cy="145225"/>
            </a:xfrm>
            <a:custGeom>
              <a:avLst/>
              <a:gdLst/>
              <a:ahLst/>
              <a:cxnLst/>
              <a:rect l="l" t="t" r="r" b="b"/>
              <a:pathLst>
                <a:path w="10077" h="5809" extrusionOk="0">
                  <a:moveTo>
                    <a:pt x="1" y="0"/>
                  </a:moveTo>
                  <a:lnTo>
                    <a:pt x="1952" y="5808"/>
                  </a:lnTo>
                  <a:lnTo>
                    <a:pt x="10077"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463;p64">
              <a:extLst>
                <a:ext uri="{FF2B5EF4-FFF2-40B4-BE49-F238E27FC236}">
                  <a16:creationId xmlns:a16="http://schemas.microsoft.com/office/drawing/2014/main" id="{AA890059-E784-4536-8793-1C79D2586E03}"/>
                </a:ext>
              </a:extLst>
            </p:cNvPr>
            <p:cNvSpPr/>
            <p:nvPr/>
          </p:nvSpPr>
          <p:spPr>
            <a:xfrm>
              <a:off x="5276400" y="4334125"/>
              <a:ext cx="274100" cy="160800"/>
            </a:xfrm>
            <a:custGeom>
              <a:avLst/>
              <a:gdLst/>
              <a:ahLst/>
              <a:cxnLst/>
              <a:rect l="l" t="t" r="r" b="b"/>
              <a:pathLst>
                <a:path w="10964" h="6432" extrusionOk="0">
                  <a:moveTo>
                    <a:pt x="8067" y="624"/>
                  </a:moveTo>
                  <a:lnTo>
                    <a:pt x="10057" y="5809"/>
                  </a:lnTo>
                  <a:lnTo>
                    <a:pt x="2611" y="5809"/>
                  </a:lnTo>
                  <a:lnTo>
                    <a:pt x="868" y="624"/>
                  </a:lnTo>
                  <a:close/>
                  <a:moveTo>
                    <a:pt x="1" y="1"/>
                  </a:moveTo>
                  <a:lnTo>
                    <a:pt x="2162" y="6432"/>
                  </a:lnTo>
                  <a:lnTo>
                    <a:pt x="10964" y="6432"/>
                  </a:lnTo>
                  <a:lnTo>
                    <a:pt x="8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464;p64">
              <a:extLst>
                <a:ext uri="{FF2B5EF4-FFF2-40B4-BE49-F238E27FC236}">
                  <a16:creationId xmlns:a16="http://schemas.microsoft.com/office/drawing/2014/main" id="{5D4708DF-F39B-4C5A-B5CB-D5804600FB7A}"/>
                </a:ext>
              </a:extLst>
            </p:cNvPr>
            <p:cNvSpPr/>
            <p:nvPr/>
          </p:nvSpPr>
          <p:spPr>
            <a:xfrm>
              <a:off x="4814525" y="4943250"/>
              <a:ext cx="266925" cy="174650"/>
            </a:xfrm>
            <a:custGeom>
              <a:avLst/>
              <a:gdLst/>
              <a:ahLst/>
              <a:cxnLst/>
              <a:rect l="l" t="t" r="r" b="b"/>
              <a:pathLst>
                <a:path w="10677" h="6986" extrusionOk="0">
                  <a:moveTo>
                    <a:pt x="0" y="0"/>
                  </a:moveTo>
                  <a:lnTo>
                    <a:pt x="1344" y="6986"/>
                  </a:lnTo>
                  <a:lnTo>
                    <a:pt x="10676"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465;p64">
              <a:extLst>
                <a:ext uri="{FF2B5EF4-FFF2-40B4-BE49-F238E27FC236}">
                  <a16:creationId xmlns:a16="http://schemas.microsoft.com/office/drawing/2014/main" id="{AF5270FE-79A5-4A5C-8D9B-AF851B6AD736}"/>
                </a:ext>
              </a:extLst>
            </p:cNvPr>
            <p:cNvSpPr/>
            <p:nvPr/>
          </p:nvSpPr>
          <p:spPr>
            <a:xfrm>
              <a:off x="4805100" y="4935450"/>
              <a:ext cx="286250" cy="190275"/>
            </a:xfrm>
            <a:custGeom>
              <a:avLst/>
              <a:gdLst/>
              <a:ahLst/>
              <a:cxnLst/>
              <a:rect l="l" t="t" r="r" b="b"/>
              <a:pathLst>
                <a:path w="11450" h="7611" extrusionOk="0">
                  <a:moveTo>
                    <a:pt x="9128" y="624"/>
                  </a:moveTo>
                  <a:lnTo>
                    <a:pt x="10658" y="6986"/>
                  </a:lnTo>
                  <a:lnTo>
                    <a:pt x="1979" y="6986"/>
                  </a:lnTo>
                  <a:lnTo>
                    <a:pt x="754" y="624"/>
                  </a:lnTo>
                  <a:close/>
                  <a:moveTo>
                    <a:pt x="1" y="1"/>
                  </a:moveTo>
                  <a:lnTo>
                    <a:pt x="1464" y="7610"/>
                  </a:lnTo>
                  <a:lnTo>
                    <a:pt x="11450" y="7610"/>
                  </a:lnTo>
                  <a:lnTo>
                    <a:pt x="96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466;p64">
              <a:extLst>
                <a:ext uri="{FF2B5EF4-FFF2-40B4-BE49-F238E27FC236}">
                  <a16:creationId xmlns:a16="http://schemas.microsoft.com/office/drawing/2014/main" id="{2EC8A2F8-BDDC-4FD9-8123-60A50FBEA206}"/>
                </a:ext>
              </a:extLst>
            </p:cNvPr>
            <p:cNvSpPr/>
            <p:nvPr/>
          </p:nvSpPr>
          <p:spPr>
            <a:xfrm>
              <a:off x="5489325" y="4943250"/>
              <a:ext cx="292000" cy="174650"/>
            </a:xfrm>
            <a:custGeom>
              <a:avLst/>
              <a:gdLst/>
              <a:ahLst/>
              <a:cxnLst/>
              <a:rect l="l" t="t" r="r" b="b"/>
              <a:pathLst>
                <a:path w="11680" h="6986" extrusionOk="0">
                  <a:moveTo>
                    <a:pt x="0" y="0"/>
                  </a:moveTo>
                  <a:lnTo>
                    <a:pt x="2347" y="6986"/>
                  </a:lnTo>
                  <a:lnTo>
                    <a:pt x="11680"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467;p64">
              <a:extLst>
                <a:ext uri="{FF2B5EF4-FFF2-40B4-BE49-F238E27FC236}">
                  <a16:creationId xmlns:a16="http://schemas.microsoft.com/office/drawing/2014/main" id="{4EB28343-BF09-45B3-BF45-CC741842CCBB}"/>
                </a:ext>
              </a:extLst>
            </p:cNvPr>
            <p:cNvSpPr/>
            <p:nvPr/>
          </p:nvSpPr>
          <p:spPr>
            <a:xfrm>
              <a:off x="5478525" y="4935450"/>
              <a:ext cx="314125" cy="190275"/>
            </a:xfrm>
            <a:custGeom>
              <a:avLst/>
              <a:gdLst/>
              <a:ahLst/>
              <a:cxnLst/>
              <a:rect l="l" t="t" r="r" b="b"/>
              <a:pathLst>
                <a:path w="12565" h="7611" extrusionOk="0">
                  <a:moveTo>
                    <a:pt x="9216" y="624"/>
                  </a:moveTo>
                  <a:lnTo>
                    <a:pt x="11658" y="6986"/>
                  </a:lnTo>
                  <a:lnTo>
                    <a:pt x="3003" y="6986"/>
                  </a:lnTo>
                  <a:lnTo>
                    <a:pt x="866" y="624"/>
                  </a:lnTo>
                  <a:close/>
                  <a:moveTo>
                    <a:pt x="0" y="1"/>
                  </a:moveTo>
                  <a:lnTo>
                    <a:pt x="2556" y="7610"/>
                  </a:lnTo>
                  <a:lnTo>
                    <a:pt x="12565" y="7610"/>
                  </a:lnTo>
                  <a:lnTo>
                    <a:pt x="9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468;p64">
              <a:extLst>
                <a:ext uri="{FF2B5EF4-FFF2-40B4-BE49-F238E27FC236}">
                  <a16:creationId xmlns:a16="http://schemas.microsoft.com/office/drawing/2014/main" id="{DE76B9E4-0866-40E3-B127-D8615150D71B}"/>
                </a:ext>
              </a:extLst>
            </p:cNvPr>
            <p:cNvSpPr/>
            <p:nvPr/>
          </p:nvSpPr>
          <p:spPr>
            <a:xfrm>
              <a:off x="5091100" y="4341925"/>
              <a:ext cx="244975" cy="145225"/>
            </a:xfrm>
            <a:custGeom>
              <a:avLst/>
              <a:gdLst/>
              <a:ahLst/>
              <a:cxnLst/>
              <a:rect l="l" t="t" r="r" b="b"/>
              <a:pathLst>
                <a:path w="9799" h="5809" extrusionOk="0">
                  <a:moveTo>
                    <a:pt x="1" y="0"/>
                  </a:moveTo>
                  <a:lnTo>
                    <a:pt x="1675" y="5808"/>
                  </a:lnTo>
                  <a:lnTo>
                    <a:pt x="979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469;p64">
              <a:extLst>
                <a:ext uri="{FF2B5EF4-FFF2-40B4-BE49-F238E27FC236}">
                  <a16:creationId xmlns:a16="http://schemas.microsoft.com/office/drawing/2014/main" id="{A8F0887C-BE46-4305-A936-7644A9A90563}"/>
                </a:ext>
              </a:extLst>
            </p:cNvPr>
            <p:cNvSpPr/>
            <p:nvPr/>
          </p:nvSpPr>
          <p:spPr>
            <a:xfrm>
              <a:off x="5080775" y="4334125"/>
              <a:ext cx="266150" cy="160800"/>
            </a:xfrm>
            <a:custGeom>
              <a:avLst/>
              <a:gdLst/>
              <a:ahLst/>
              <a:cxnLst/>
              <a:rect l="l" t="t" r="r" b="b"/>
              <a:pathLst>
                <a:path w="10646" h="6432" extrusionOk="0">
                  <a:moveTo>
                    <a:pt x="8036" y="624"/>
                  </a:moveTo>
                  <a:lnTo>
                    <a:pt x="9778" y="5809"/>
                  </a:lnTo>
                  <a:lnTo>
                    <a:pt x="2322" y="5809"/>
                  </a:lnTo>
                  <a:lnTo>
                    <a:pt x="828" y="624"/>
                  </a:lnTo>
                  <a:close/>
                  <a:moveTo>
                    <a:pt x="1" y="1"/>
                  </a:moveTo>
                  <a:lnTo>
                    <a:pt x="1853" y="6432"/>
                  </a:lnTo>
                  <a:lnTo>
                    <a:pt x="10645" y="6432"/>
                  </a:lnTo>
                  <a:lnTo>
                    <a:pt x="84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470;p64">
              <a:extLst>
                <a:ext uri="{FF2B5EF4-FFF2-40B4-BE49-F238E27FC236}">
                  <a16:creationId xmlns:a16="http://schemas.microsoft.com/office/drawing/2014/main" id="{1035289A-0CAF-4DA0-B6AB-F576EAFBEE7F}"/>
                </a:ext>
              </a:extLst>
            </p:cNvPr>
            <p:cNvSpPr/>
            <p:nvPr/>
          </p:nvSpPr>
          <p:spPr>
            <a:xfrm>
              <a:off x="5264400" y="4943250"/>
              <a:ext cx="283625" cy="174650"/>
            </a:xfrm>
            <a:custGeom>
              <a:avLst/>
              <a:gdLst/>
              <a:ahLst/>
              <a:cxnLst/>
              <a:rect l="l" t="t" r="r" b="b"/>
              <a:pathLst>
                <a:path w="11345" h="6986" extrusionOk="0">
                  <a:moveTo>
                    <a:pt x="0" y="0"/>
                  </a:moveTo>
                  <a:lnTo>
                    <a:pt x="2013" y="6986"/>
                  </a:lnTo>
                  <a:lnTo>
                    <a:pt x="11344"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471;p64">
              <a:extLst>
                <a:ext uri="{FF2B5EF4-FFF2-40B4-BE49-F238E27FC236}">
                  <a16:creationId xmlns:a16="http://schemas.microsoft.com/office/drawing/2014/main" id="{D99848E4-878E-4ADE-AEA5-DF386D070FEC}"/>
                </a:ext>
              </a:extLst>
            </p:cNvPr>
            <p:cNvSpPr/>
            <p:nvPr/>
          </p:nvSpPr>
          <p:spPr>
            <a:xfrm>
              <a:off x="5254050" y="4935450"/>
              <a:ext cx="304825" cy="190275"/>
            </a:xfrm>
            <a:custGeom>
              <a:avLst/>
              <a:gdLst/>
              <a:ahLst/>
              <a:cxnLst/>
              <a:rect l="l" t="t" r="r" b="b"/>
              <a:pathLst>
                <a:path w="12193" h="7611" extrusionOk="0">
                  <a:moveTo>
                    <a:pt x="9188" y="624"/>
                  </a:moveTo>
                  <a:lnTo>
                    <a:pt x="11326" y="6986"/>
                  </a:lnTo>
                  <a:lnTo>
                    <a:pt x="2661" y="6986"/>
                  </a:lnTo>
                  <a:lnTo>
                    <a:pt x="828" y="624"/>
                  </a:lnTo>
                  <a:close/>
                  <a:moveTo>
                    <a:pt x="0" y="1"/>
                  </a:moveTo>
                  <a:lnTo>
                    <a:pt x="2192" y="7610"/>
                  </a:lnTo>
                  <a:lnTo>
                    <a:pt x="12192" y="7610"/>
                  </a:lnTo>
                  <a:lnTo>
                    <a:pt x="9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472;p64">
              <a:extLst>
                <a:ext uri="{FF2B5EF4-FFF2-40B4-BE49-F238E27FC236}">
                  <a16:creationId xmlns:a16="http://schemas.microsoft.com/office/drawing/2014/main" id="{607DB8BD-34FE-47BE-A23E-7689D419D3A1}"/>
                </a:ext>
              </a:extLst>
            </p:cNvPr>
            <p:cNvSpPr/>
            <p:nvPr/>
          </p:nvSpPr>
          <p:spPr>
            <a:xfrm>
              <a:off x="5039450" y="4943250"/>
              <a:ext cx="275275" cy="174650"/>
            </a:xfrm>
            <a:custGeom>
              <a:avLst/>
              <a:gdLst/>
              <a:ahLst/>
              <a:cxnLst/>
              <a:rect l="l" t="t" r="r" b="b"/>
              <a:pathLst>
                <a:path w="11011" h="6986" extrusionOk="0">
                  <a:moveTo>
                    <a:pt x="0" y="0"/>
                  </a:moveTo>
                  <a:lnTo>
                    <a:pt x="1679" y="6986"/>
                  </a:lnTo>
                  <a:lnTo>
                    <a:pt x="11011" y="6986"/>
                  </a:lnTo>
                  <a:lnTo>
                    <a:pt x="899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473;p64">
              <a:extLst>
                <a:ext uri="{FF2B5EF4-FFF2-40B4-BE49-F238E27FC236}">
                  <a16:creationId xmlns:a16="http://schemas.microsoft.com/office/drawing/2014/main" id="{BCC7326B-CA51-428E-A100-48EA868BF2DB}"/>
                </a:ext>
              </a:extLst>
            </p:cNvPr>
            <p:cNvSpPr/>
            <p:nvPr/>
          </p:nvSpPr>
          <p:spPr>
            <a:xfrm>
              <a:off x="5029550" y="4935450"/>
              <a:ext cx="295525" cy="190275"/>
            </a:xfrm>
            <a:custGeom>
              <a:avLst/>
              <a:gdLst/>
              <a:ahLst/>
              <a:cxnLst/>
              <a:rect l="l" t="t" r="r" b="b"/>
              <a:pathLst>
                <a:path w="11821" h="7611" extrusionOk="0">
                  <a:moveTo>
                    <a:pt x="9159" y="624"/>
                  </a:moveTo>
                  <a:lnTo>
                    <a:pt x="10992" y="6986"/>
                  </a:lnTo>
                  <a:lnTo>
                    <a:pt x="2321" y="6986"/>
                  </a:lnTo>
                  <a:lnTo>
                    <a:pt x="793" y="624"/>
                  </a:lnTo>
                  <a:close/>
                  <a:moveTo>
                    <a:pt x="1" y="1"/>
                  </a:moveTo>
                  <a:lnTo>
                    <a:pt x="1830" y="7610"/>
                  </a:lnTo>
                  <a:lnTo>
                    <a:pt x="11821" y="7610"/>
                  </a:lnTo>
                  <a:lnTo>
                    <a:pt x="9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474;p64">
              <a:extLst>
                <a:ext uri="{FF2B5EF4-FFF2-40B4-BE49-F238E27FC236}">
                  <a16:creationId xmlns:a16="http://schemas.microsoft.com/office/drawing/2014/main" id="{A691853F-1402-448B-B9AC-EE5981A303FD}"/>
                </a:ext>
              </a:extLst>
            </p:cNvPr>
            <p:cNvSpPr/>
            <p:nvPr/>
          </p:nvSpPr>
          <p:spPr>
            <a:xfrm>
              <a:off x="5383725" y="4629000"/>
              <a:ext cx="268150" cy="151725"/>
            </a:xfrm>
            <a:custGeom>
              <a:avLst/>
              <a:gdLst/>
              <a:ahLst/>
              <a:cxnLst/>
              <a:rect l="l" t="t" r="r" b="b"/>
              <a:pathLst>
                <a:path w="10726" h="6069" extrusionOk="0">
                  <a:moveTo>
                    <a:pt x="1" y="0"/>
                  </a:moveTo>
                  <a:lnTo>
                    <a:pt x="2040" y="6068"/>
                  </a:lnTo>
                  <a:lnTo>
                    <a:pt x="10725"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475;p64">
              <a:extLst>
                <a:ext uri="{FF2B5EF4-FFF2-40B4-BE49-F238E27FC236}">
                  <a16:creationId xmlns:a16="http://schemas.microsoft.com/office/drawing/2014/main" id="{3A9D830C-7655-4389-870F-BBA6CE9BD347}"/>
                </a:ext>
              </a:extLst>
            </p:cNvPr>
            <p:cNvSpPr/>
            <p:nvPr/>
          </p:nvSpPr>
          <p:spPr>
            <a:xfrm>
              <a:off x="5372900" y="4621200"/>
              <a:ext cx="290300" cy="167300"/>
            </a:xfrm>
            <a:custGeom>
              <a:avLst/>
              <a:gdLst/>
              <a:ahLst/>
              <a:cxnLst/>
              <a:rect l="l" t="t" r="r" b="b"/>
              <a:pathLst>
                <a:path w="11612" h="6692" extrusionOk="0">
                  <a:moveTo>
                    <a:pt x="8616" y="624"/>
                  </a:moveTo>
                  <a:lnTo>
                    <a:pt x="10705" y="6068"/>
                  </a:lnTo>
                  <a:lnTo>
                    <a:pt x="2697" y="6068"/>
                  </a:lnTo>
                  <a:lnTo>
                    <a:pt x="867" y="624"/>
                  </a:lnTo>
                  <a:close/>
                  <a:moveTo>
                    <a:pt x="1" y="1"/>
                  </a:moveTo>
                  <a:lnTo>
                    <a:pt x="2248" y="6692"/>
                  </a:lnTo>
                  <a:lnTo>
                    <a:pt x="11612" y="6692"/>
                  </a:lnTo>
                  <a:lnTo>
                    <a:pt x="90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476;p64">
              <a:extLst>
                <a:ext uri="{FF2B5EF4-FFF2-40B4-BE49-F238E27FC236}">
                  <a16:creationId xmlns:a16="http://schemas.microsoft.com/office/drawing/2014/main" id="{AC63E0FA-FDA3-45CE-B3DC-AC86A81FD5E3}"/>
                </a:ext>
              </a:extLst>
            </p:cNvPr>
            <p:cNvSpPr/>
            <p:nvPr/>
          </p:nvSpPr>
          <p:spPr>
            <a:xfrm>
              <a:off x="3305050" y="4341925"/>
              <a:ext cx="216925" cy="145225"/>
            </a:xfrm>
            <a:custGeom>
              <a:avLst/>
              <a:gdLst/>
              <a:ahLst/>
              <a:cxnLst/>
              <a:rect l="l" t="t" r="r" b="b"/>
              <a:pathLst>
                <a:path w="8677" h="5809" extrusionOk="0">
                  <a:moveTo>
                    <a:pt x="830" y="0"/>
                  </a:moveTo>
                  <a:lnTo>
                    <a:pt x="1" y="5808"/>
                  </a:lnTo>
                  <a:lnTo>
                    <a:pt x="8125" y="5808"/>
                  </a:lnTo>
                  <a:lnTo>
                    <a:pt x="867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477;p64">
              <a:extLst>
                <a:ext uri="{FF2B5EF4-FFF2-40B4-BE49-F238E27FC236}">
                  <a16:creationId xmlns:a16="http://schemas.microsoft.com/office/drawing/2014/main" id="{69A6E434-4BCF-4F34-B54E-019DEE169542}"/>
                </a:ext>
              </a:extLst>
            </p:cNvPr>
            <p:cNvSpPr/>
            <p:nvPr/>
          </p:nvSpPr>
          <p:spPr>
            <a:xfrm>
              <a:off x="3296075" y="4334125"/>
              <a:ext cx="234475" cy="160800"/>
            </a:xfrm>
            <a:custGeom>
              <a:avLst/>
              <a:gdLst/>
              <a:ahLst/>
              <a:cxnLst/>
              <a:rect l="l" t="t" r="r" b="b"/>
              <a:pathLst>
                <a:path w="9379" h="6432" extrusionOk="0">
                  <a:moveTo>
                    <a:pt x="8693" y="624"/>
                  </a:moveTo>
                  <a:lnTo>
                    <a:pt x="8200" y="5809"/>
                  </a:lnTo>
                  <a:lnTo>
                    <a:pt x="720" y="5809"/>
                  </a:lnTo>
                  <a:lnTo>
                    <a:pt x="1460" y="624"/>
                  </a:lnTo>
                  <a:close/>
                  <a:moveTo>
                    <a:pt x="919" y="1"/>
                  </a:moveTo>
                  <a:lnTo>
                    <a:pt x="1" y="6432"/>
                  </a:lnTo>
                  <a:lnTo>
                    <a:pt x="8768" y="6432"/>
                  </a:lnTo>
                  <a:lnTo>
                    <a:pt x="9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478;p64">
              <a:extLst>
                <a:ext uri="{FF2B5EF4-FFF2-40B4-BE49-F238E27FC236}">
                  <a16:creationId xmlns:a16="http://schemas.microsoft.com/office/drawing/2014/main" id="{52BD6CC2-6005-4B61-8196-0CEFC9D20BD5}"/>
                </a:ext>
              </a:extLst>
            </p:cNvPr>
            <p:cNvSpPr/>
            <p:nvPr/>
          </p:nvSpPr>
          <p:spPr>
            <a:xfrm>
              <a:off x="4894950" y="4341925"/>
              <a:ext cx="238050" cy="145225"/>
            </a:xfrm>
            <a:custGeom>
              <a:avLst/>
              <a:gdLst/>
              <a:ahLst/>
              <a:cxnLst/>
              <a:rect l="l" t="t" r="r" b="b"/>
              <a:pathLst>
                <a:path w="9522" h="5809" extrusionOk="0">
                  <a:moveTo>
                    <a:pt x="1" y="0"/>
                  </a:moveTo>
                  <a:lnTo>
                    <a:pt x="1397" y="5808"/>
                  </a:lnTo>
                  <a:lnTo>
                    <a:pt x="9521"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479;p64">
              <a:extLst>
                <a:ext uri="{FF2B5EF4-FFF2-40B4-BE49-F238E27FC236}">
                  <a16:creationId xmlns:a16="http://schemas.microsoft.com/office/drawing/2014/main" id="{F7A5B88C-06EA-4A3A-80EB-2E775DEED50D}"/>
                </a:ext>
              </a:extLst>
            </p:cNvPr>
            <p:cNvSpPr/>
            <p:nvPr/>
          </p:nvSpPr>
          <p:spPr>
            <a:xfrm>
              <a:off x="4885075" y="4334125"/>
              <a:ext cx="258250" cy="160800"/>
            </a:xfrm>
            <a:custGeom>
              <a:avLst/>
              <a:gdLst/>
              <a:ahLst/>
              <a:cxnLst/>
              <a:rect l="l" t="t" r="r" b="b"/>
              <a:pathLst>
                <a:path w="10330" h="6432" extrusionOk="0">
                  <a:moveTo>
                    <a:pt x="8008" y="624"/>
                  </a:moveTo>
                  <a:lnTo>
                    <a:pt x="9502" y="5809"/>
                  </a:lnTo>
                  <a:lnTo>
                    <a:pt x="2038" y="5809"/>
                  </a:lnTo>
                  <a:lnTo>
                    <a:pt x="791" y="624"/>
                  </a:lnTo>
                  <a:close/>
                  <a:moveTo>
                    <a:pt x="0" y="1"/>
                  </a:moveTo>
                  <a:lnTo>
                    <a:pt x="1545" y="6432"/>
                  </a:lnTo>
                  <a:lnTo>
                    <a:pt x="10329" y="6432"/>
                  </a:lnTo>
                  <a:lnTo>
                    <a:pt x="8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480;p64">
              <a:extLst>
                <a:ext uri="{FF2B5EF4-FFF2-40B4-BE49-F238E27FC236}">
                  <a16:creationId xmlns:a16="http://schemas.microsoft.com/office/drawing/2014/main" id="{B0E12201-E495-46AE-B5AC-E6FC126FEC48}"/>
                </a:ext>
              </a:extLst>
            </p:cNvPr>
            <p:cNvSpPr/>
            <p:nvPr/>
          </p:nvSpPr>
          <p:spPr>
            <a:xfrm>
              <a:off x="3101975" y="4341925"/>
              <a:ext cx="223850" cy="145225"/>
            </a:xfrm>
            <a:custGeom>
              <a:avLst/>
              <a:gdLst/>
              <a:ahLst/>
              <a:cxnLst/>
              <a:rect l="l" t="t" r="r" b="b"/>
              <a:pathLst>
                <a:path w="8954" h="5809" extrusionOk="0">
                  <a:moveTo>
                    <a:pt x="1107" y="0"/>
                  </a:moveTo>
                  <a:lnTo>
                    <a:pt x="0" y="5808"/>
                  </a:lnTo>
                  <a:lnTo>
                    <a:pt x="8124" y="5808"/>
                  </a:lnTo>
                  <a:lnTo>
                    <a:pt x="895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481;p64">
              <a:extLst>
                <a:ext uri="{FF2B5EF4-FFF2-40B4-BE49-F238E27FC236}">
                  <a16:creationId xmlns:a16="http://schemas.microsoft.com/office/drawing/2014/main" id="{C742CA0F-B49D-421D-A63C-E481D4B0D8BC}"/>
                </a:ext>
              </a:extLst>
            </p:cNvPr>
            <p:cNvSpPr/>
            <p:nvPr/>
          </p:nvSpPr>
          <p:spPr>
            <a:xfrm>
              <a:off x="3092550" y="4334125"/>
              <a:ext cx="242250" cy="160800"/>
            </a:xfrm>
            <a:custGeom>
              <a:avLst/>
              <a:gdLst/>
              <a:ahLst/>
              <a:cxnLst/>
              <a:rect l="l" t="t" r="r" b="b"/>
              <a:pathLst>
                <a:path w="9690" h="6432" extrusionOk="0">
                  <a:moveTo>
                    <a:pt x="8970" y="624"/>
                  </a:moveTo>
                  <a:lnTo>
                    <a:pt x="8231" y="5809"/>
                  </a:lnTo>
                  <a:lnTo>
                    <a:pt x="754" y="5809"/>
                  </a:lnTo>
                  <a:lnTo>
                    <a:pt x="1743" y="624"/>
                  </a:lnTo>
                  <a:close/>
                  <a:moveTo>
                    <a:pt x="1227" y="1"/>
                  </a:moveTo>
                  <a:lnTo>
                    <a:pt x="1" y="6432"/>
                  </a:lnTo>
                  <a:lnTo>
                    <a:pt x="8771" y="6432"/>
                  </a:lnTo>
                  <a:lnTo>
                    <a:pt x="9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482;p64">
              <a:extLst>
                <a:ext uri="{FF2B5EF4-FFF2-40B4-BE49-F238E27FC236}">
                  <a16:creationId xmlns:a16="http://schemas.microsoft.com/office/drawing/2014/main" id="{C02BF892-8C5C-4449-8EFB-5A8124BAE378}"/>
                </a:ext>
              </a:extLst>
            </p:cNvPr>
            <p:cNvSpPr/>
            <p:nvPr/>
          </p:nvSpPr>
          <p:spPr>
            <a:xfrm>
              <a:off x="3711275" y="4341925"/>
              <a:ext cx="203100" cy="145225"/>
            </a:xfrm>
            <a:custGeom>
              <a:avLst/>
              <a:gdLst/>
              <a:ahLst/>
              <a:cxnLst/>
              <a:rect l="l" t="t" r="r" b="b"/>
              <a:pathLst>
                <a:path w="8124" h="5809" extrusionOk="0">
                  <a:moveTo>
                    <a:pt x="273" y="0"/>
                  </a:moveTo>
                  <a:lnTo>
                    <a:pt x="1" y="5808"/>
                  </a:lnTo>
                  <a:lnTo>
                    <a:pt x="8124" y="5808"/>
                  </a:lnTo>
                  <a:lnTo>
                    <a:pt x="81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483;p64">
              <a:extLst>
                <a:ext uri="{FF2B5EF4-FFF2-40B4-BE49-F238E27FC236}">
                  <a16:creationId xmlns:a16="http://schemas.microsoft.com/office/drawing/2014/main" id="{6A3F4CE3-C020-4980-B22F-01C176983789}"/>
                </a:ext>
              </a:extLst>
            </p:cNvPr>
            <p:cNvSpPr/>
            <p:nvPr/>
          </p:nvSpPr>
          <p:spPr>
            <a:xfrm>
              <a:off x="3703100" y="4334125"/>
              <a:ext cx="219075" cy="160800"/>
            </a:xfrm>
            <a:custGeom>
              <a:avLst/>
              <a:gdLst/>
              <a:ahLst/>
              <a:cxnLst/>
              <a:rect l="l" t="t" r="r" b="b"/>
              <a:pathLst>
                <a:path w="8763" h="6432" extrusionOk="0">
                  <a:moveTo>
                    <a:pt x="8134" y="624"/>
                  </a:moveTo>
                  <a:lnTo>
                    <a:pt x="8139" y="5809"/>
                  </a:lnTo>
                  <a:lnTo>
                    <a:pt x="653" y="5809"/>
                  </a:lnTo>
                  <a:lnTo>
                    <a:pt x="897" y="624"/>
                  </a:lnTo>
                  <a:close/>
                  <a:moveTo>
                    <a:pt x="302" y="1"/>
                  </a:moveTo>
                  <a:lnTo>
                    <a:pt x="1" y="6432"/>
                  </a:lnTo>
                  <a:lnTo>
                    <a:pt x="8762" y="6432"/>
                  </a:lnTo>
                  <a:lnTo>
                    <a:pt x="8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484;p64">
              <a:extLst>
                <a:ext uri="{FF2B5EF4-FFF2-40B4-BE49-F238E27FC236}">
                  <a16:creationId xmlns:a16="http://schemas.microsoft.com/office/drawing/2014/main" id="{31098189-3898-4216-AE97-5E6204096391}"/>
                </a:ext>
              </a:extLst>
            </p:cNvPr>
            <p:cNvSpPr/>
            <p:nvPr/>
          </p:nvSpPr>
          <p:spPr>
            <a:xfrm>
              <a:off x="2898875" y="4341925"/>
              <a:ext cx="230800" cy="145225"/>
            </a:xfrm>
            <a:custGeom>
              <a:avLst/>
              <a:gdLst/>
              <a:ahLst/>
              <a:cxnLst/>
              <a:rect l="l" t="t" r="r" b="b"/>
              <a:pathLst>
                <a:path w="9232" h="5809" extrusionOk="0">
                  <a:moveTo>
                    <a:pt x="1385" y="0"/>
                  </a:moveTo>
                  <a:lnTo>
                    <a:pt x="0" y="5808"/>
                  </a:lnTo>
                  <a:lnTo>
                    <a:pt x="8124" y="5808"/>
                  </a:lnTo>
                  <a:lnTo>
                    <a:pt x="923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485;p64">
              <a:extLst>
                <a:ext uri="{FF2B5EF4-FFF2-40B4-BE49-F238E27FC236}">
                  <a16:creationId xmlns:a16="http://schemas.microsoft.com/office/drawing/2014/main" id="{DD46BCB7-E2CB-45BF-9D00-DD45BE377275}"/>
                </a:ext>
              </a:extLst>
            </p:cNvPr>
            <p:cNvSpPr/>
            <p:nvPr/>
          </p:nvSpPr>
          <p:spPr>
            <a:xfrm>
              <a:off x="2889000" y="4334125"/>
              <a:ext cx="250075" cy="160800"/>
            </a:xfrm>
            <a:custGeom>
              <a:avLst/>
              <a:gdLst/>
              <a:ahLst/>
              <a:cxnLst/>
              <a:rect l="l" t="t" r="r" b="b"/>
              <a:pathLst>
                <a:path w="10003" h="6432" extrusionOk="0">
                  <a:moveTo>
                    <a:pt x="9250" y="624"/>
                  </a:moveTo>
                  <a:lnTo>
                    <a:pt x="8261" y="5809"/>
                  </a:lnTo>
                  <a:lnTo>
                    <a:pt x="789" y="5809"/>
                  </a:lnTo>
                  <a:lnTo>
                    <a:pt x="2026" y="624"/>
                  </a:lnTo>
                  <a:close/>
                  <a:moveTo>
                    <a:pt x="1534" y="1"/>
                  </a:moveTo>
                  <a:lnTo>
                    <a:pt x="1" y="6432"/>
                  </a:lnTo>
                  <a:lnTo>
                    <a:pt x="8777" y="6432"/>
                  </a:lnTo>
                  <a:lnTo>
                    <a:pt x="10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486;p64">
              <a:extLst>
                <a:ext uri="{FF2B5EF4-FFF2-40B4-BE49-F238E27FC236}">
                  <a16:creationId xmlns:a16="http://schemas.microsoft.com/office/drawing/2014/main" id="{FD5B9109-FFE4-4519-965A-32E79035B9F0}"/>
                </a:ext>
              </a:extLst>
            </p:cNvPr>
            <p:cNvSpPr/>
            <p:nvPr/>
          </p:nvSpPr>
          <p:spPr>
            <a:xfrm>
              <a:off x="2695775" y="4341925"/>
              <a:ext cx="237750" cy="145225"/>
            </a:xfrm>
            <a:custGeom>
              <a:avLst/>
              <a:gdLst/>
              <a:ahLst/>
              <a:cxnLst/>
              <a:rect l="l" t="t" r="r" b="b"/>
              <a:pathLst>
                <a:path w="9510" h="5809" extrusionOk="0">
                  <a:moveTo>
                    <a:pt x="1663" y="0"/>
                  </a:moveTo>
                  <a:lnTo>
                    <a:pt x="1" y="5808"/>
                  </a:lnTo>
                  <a:lnTo>
                    <a:pt x="8124" y="5808"/>
                  </a:lnTo>
                  <a:lnTo>
                    <a:pt x="950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487;p64">
              <a:extLst>
                <a:ext uri="{FF2B5EF4-FFF2-40B4-BE49-F238E27FC236}">
                  <a16:creationId xmlns:a16="http://schemas.microsoft.com/office/drawing/2014/main" id="{1916BE55-40E2-41AE-86A7-B13ACAEF9F7F}"/>
                </a:ext>
              </a:extLst>
            </p:cNvPr>
            <p:cNvSpPr/>
            <p:nvPr/>
          </p:nvSpPr>
          <p:spPr>
            <a:xfrm>
              <a:off x="2685450" y="4334125"/>
              <a:ext cx="257950" cy="160800"/>
            </a:xfrm>
            <a:custGeom>
              <a:avLst/>
              <a:gdLst/>
              <a:ahLst/>
              <a:cxnLst/>
              <a:rect l="l" t="t" r="r" b="b"/>
              <a:pathLst>
                <a:path w="10318" h="6432" extrusionOk="0">
                  <a:moveTo>
                    <a:pt x="9528" y="624"/>
                  </a:moveTo>
                  <a:lnTo>
                    <a:pt x="8291" y="5809"/>
                  </a:lnTo>
                  <a:lnTo>
                    <a:pt x="827" y="5809"/>
                  </a:lnTo>
                  <a:lnTo>
                    <a:pt x="2311" y="624"/>
                  </a:lnTo>
                  <a:close/>
                  <a:moveTo>
                    <a:pt x="1842" y="1"/>
                  </a:moveTo>
                  <a:lnTo>
                    <a:pt x="1" y="6432"/>
                  </a:lnTo>
                  <a:lnTo>
                    <a:pt x="8783" y="6432"/>
                  </a:lnTo>
                  <a:lnTo>
                    <a:pt x="10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488;p64">
              <a:extLst>
                <a:ext uri="{FF2B5EF4-FFF2-40B4-BE49-F238E27FC236}">
                  <a16:creationId xmlns:a16="http://schemas.microsoft.com/office/drawing/2014/main" id="{B8BAF33C-9158-4267-8594-3F60BE45D373}"/>
                </a:ext>
              </a:extLst>
            </p:cNvPr>
            <p:cNvSpPr/>
            <p:nvPr/>
          </p:nvSpPr>
          <p:spPr>
            <a:xfrm>
              <a:off x="3508175" y="4341925"/>
              <a:ext cx="209950" cy="145225"/>
            </a:xfrm>
            <a:custGeom>
              <a:avLst/>
              <a:gdLst/>
              <a:ahLst/>
              <a:cxnLst/>
              <a:rect l="l" t="t" r="r" b="b"/>
              <a:pathLst>
                <a:path w="8398" h="5809" extrusionOk="0">
                  <a:moveTo>
                    <a:pt x="551" y="0"/>
                  </a:moveTo>
                  <a:lnTo>
                    <a:pt x="0" y="5808"/>
                  </a:lnTo>
                  <a:lnTo>
                    <a:pt x="8125" y="580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489;p64">
              <a:extLst>
                <a:ext uri="{FF2B5EF4-FFF2-40B4-BE49-F238E27FC236}">
                  <a16:creationId xmlns:a16="http://schemas.microsoft.com/office/drawing/2014/main" id="{7070DC82-27A5-43D0-8A3F-8C8B3CD2236F}"/>
                </a:ext>
              </a:extLst>
            </p:cNvPr>
            <p:cNvSpPr/>
            <p:nvPr/>
          </p:nvSpPr>
          <p:spPr>
            <a:xfrm>
              <a:off x="3499600" y="4334125"/>
              <a:ext cx="226675" cy="160800"/>
            </a:xfrm>
            <a:custGeom>
              <a:avLst/>
              <a:gdLst/>
              <a:ahLst/>
              <a:cxnLst/>
              <a:rect l="l" t="t" r="r" b="b"/>
              <a:pathLst>
                <a:path w="9067" h="6432" extrusionOk="0">
                  <a:moveTo>
                    <a:pt x="8413" y="624"/>
                  </a:moveTo>
                  <a:lnTo>
                    <a:pt x="8169" y="5809"/>
                  </a:lnTo>
                  <a:lnTo>
                    <a:pt x="686" y="5809"/>
                  </a:lnTo>
                  <a:lnTo>
                    <a:pt x="1177" y="624"/>
                  </a:lnTo>
                  <a:close/>
                  <a:moveTo>
                    <a:pt x="610" y="1"/>
                  </a:moveTo>
                  <a:lnTo>
                    <a:pt x="1" y="6432"/>
                  </a:lnTo>
                  <a:lnTo>
                    <a:pt x="8765" y="6432"/>
                  </a:lnTo>
                  <a:lnTo>
                    <a:pt x="9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490;p64">
              <a:extLst>
                <a:ext uri="{FF2B5EF4-FFF2-40B4-BE49-F238E27FC236}">
                  <a16:creationId xmlns:a16="http://schemas.microsoft.com/office/drawing/2014/main" id="{EEAB95BF-0580-4FE8-BC44-24F14CB2A0E4}"/>
                </a:ext>
              </a:extLst>
            </p:cNvPr>
            <p:cNvSpPr/>
            <p:nvPr/>
          </p:nvSpPr>
          <p:spPr>
            <a:xfrm>
              <a:off x="4698800" y="4341925"/>
              <a:ext cx="231075" cy="145225"/>
            </a:xfrm>
            <a:custGeom>
              <a:avLst/>
              <a:gdLst/>
              <a:ahLst/>
              <a:cxnLst/>
              <a:rect l="l" t="t" r="r" b="b"/>
              <a:pathLst>
                <a:path w="9243" h="5809" extrusionOk="0">
                  <a:moveTo>
                    <a:pt x="1" y="0"/>
                  </a:moveTo>
                  <a:lnTo>
                    <a:pt x="1118" y="5808"/>
                  </a:lnTo>
                  <a:lnTo>
                    <a:pt x="9243"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491;p64">
              <a:extLst>
                <a:ext uri="{FF2B5EF4-FFF2-40B4-BE49-F238E27FC236}">
                  <a16:creationId xmlns:a16="http://schemas.microsoft.com/office/drawing/2014/main" id="{AEDC9450-8649-4ABB-87EF-63DE9515E0C5}"/>
                </a:ext>
              </a:extLst>
            </p:cNvPr>
            <p:cNvSpPr/>
            <p:nvPr/>
          </p:nvSpPr>
          <p:spPr>
            <a:xfrm>
              <a:off x="4689350" y="4334125"/>
              <a:ext cx="250425" cy="160800"/>
            </a:xfrm>
            <a:custGeom>
              <a:avLst/>
              <a:gdLst/>
              <a:ahLst/>
              <a:cxnLst/>
              <a:rect l="l" t="t" r="r" b="b"/>
              <a:pathLst>
                <a:path w="10017" h="6432" extrusionOk="0">
                  <a:moveTo>
                    <a:pt x="7978" y="624"/>
                  </a:moveTo>
                  <a:lnTo>
                    <a:pt x="9225" y="5809"/>
                  </a:lnTo>
                  <a:lnTo>
                    <a:pt x="1755" y="5809"/>
                  </a:lnTo>
                  <a:lnTo>
                    <a:pt x="756" y="624"/>
                  </a:lnTo>
                  <a:close/>
                  <a:moveTo>
                    <a:pt x="1" y="1"/>
                  </a:moveTo>
                  <a:lnTo>
                    <a:pt x="1239" y="6432"/>
                  </a:lnTo>
                  <a:lnTo>
                    <a:pt x="10016" y="6432"/>
                  </a:lnTo>
                  <a:lnTo>
                    <a:pt x="8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492;p64">
              <a:extLst>
                <a:ext uri="{FF2B5EF4-FFF2-40B4-BE49-F238E27FC236}">
                  <a16:creationId xmlns:a16="http://schemas.microsoft.com/office/drawing/2014/main" id="{AA45FA0A-0FB0-4496-8BDB-EB63F28F5F7F}"/>
                </a:ext>
              </a:extLst>
            </p:cNvPr>
            <p:cNvSpPr/>
            <p:nvPr/>
          </p:nvSpPr>
          <p:spPr>
            <a:xfrm>
              <a:off x="4502675" y="4341925"/>
              <a:ext cx="224100" cy="145225"/>
            </a:xfrm>
            <a:custGeom>
              <a:avLst/>
              <a:gdLst/>
              <a:ahLst/>
              <a:cxnLst/>
              <a:rect l="l" t="t" r="r" b="b"/>
              <a:pathLst>
                <a:path w="8964" h="5809" extrusionOk="0">
                  <a:moveTo>
                    <a:pt x="1" y="0"/>
                  </a:moveTo>
                  <a:lnTo>
                    <a:pt x="840" y="5808"/>
                  </a:lnTo>
                  <a:lnTo>
                    <a:pt x="8963"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493;p64">
              <a:extLst>
                <a:ext uri="{FF2B5EF4-FFF2-40B4-BE49-F238E27FC236}">
                  <a16:creationId xmlns:a16="http://schemas.microsoft.com/office/drawing/2014/main" id="{F52B4E9E-21E0-4D90-8B80-ACD271E5ECE4}"/>
                </a:ext>
              </a:extLst>
            </p:cNvPr>
            <p:cNvSpPr/>
            <p:nvPr/>
          </p:nvSpPr>
          <p:spPr>
            <a:xfrm>
              <a:off x="4493675" y="4334125"/>
              <a:ext cx="242525" cy="160800"/>
            </a:xfrm>
            <a:custGeom>
              <a:avLst/>
              <a:gdLst/>
              <a:ahLst/>
              <a:cxnLst/>
              <a:rect l="l" t="t" r="r" b="b"/>
              <a:pathLst>
                <a:path w="9701" h="6432" extrusionOk="0">
                  <a:moveTo>
                    <a:pt x="7948" y="624"/>
                  </a:moveTo>
                  <a:lnTo>
                    <a:pt x="8947" y="5809"/>
                  </a:lnTo>
                  <a:lnTo>
                    <a:pt x="1469" y="5809"/>
                  </a:lnTo>
                  <a:lnTo>
                    <a:pt x="720" y="624"/>
                  </a:lnTo>
                  <a:close/>
                  <a:moveTo>
                    <a:pt x="1" y="1"/>
                  </a:moveTo>
                  <a:lnTo>
                    <a:pt x="930" y="6432"/>
                  </a:lnTo>
                  <a:lnTo>
                    <a:pt x="9701" y="6432"/>
                  </a:lnTo>
                  <a:lnTo>
                    <a:pt x="84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494;p64">
              <a:extLst>
                <a:ext uri="{FF2B5EF4-FFF2-40B4-BE49-F238E27FC236}">
                  <a16:creationId xmlns:a16="http://schemas.microsoft.com/office/drawing/2014/main" id="{6DA0E279-026B-43AB-B073-7E265BB0AD13}"/>
                </a:ext>
              </a:extLst>
            </p:cNvPr>
            <p:cNvSpPr/>
            <p:nvPr/>
          </p:nvSpPr>
          <p:spPr>
            <a:xfrm>
              <a:off x="4110375" y="4341925"/>
              <a:ext cx="210200" cy="145225"/>
            </a:xfrm>
            <a:custGeom>
              <a:avLst/>
              <a:gdLst/>
              <a:ahLst/>
              <a:cxnLst/>
              <a:rect l="l" t="t" r="r" b="b"/>
              <a:pathLst>
                <a:path w="8408" h="5809" extrusionOk="0">
                  <a:moveTo>
                    <a:pt x="0" y="0"/>
                  </a:moveTo>
                  <a:lnTo>
                    <a:pt x="284" y="5808"/>
                  </a:lnTo>
                  <a:lnTo>
                    <a:pt x="840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495;p64">
              <a:extLst>
                <a:ext uri="{FF2B5EF4-FFF2-40B4-BE49-F238E27FC236}">
                  <a16:creationId xmlns:a16="http://schemas.microsoft.com/office/drawing/2014/main" id="{2D589EE7-77C7-4446-A6D6-3B47785977F1}"/>
                </a:ext>
              </a:extLst>
            </p:cNvPr>
            <p:cNvSpPr/>
            <p:nvPr/>
          </p:nvSpPr>
          <p:spPr>
            <a:xfrm>
              <a:off x="4102200" y="4334125"/>
              <a:ext cx="226975" cy="160800"/>
            </a:xfrm>
            <a:custGeom>
              <a:avLst/>
              <a:gdLst/>
              <a:ahLst/>
              <a:cxnLst/>
              <a:rect l="l" t="t" r="r" b="b"/>
              <a:pathLst>
                <a:path w="9079" h="6432" extrusionOk="0">
                  <a:moveTo>
                    <a:pt x="7890" y="624"/>
                  </a:moveTo>
                  <a:lnTo>
                    <a:pt x="8391" y="5809"/>
                  </a:lnTo>
                  <a:lnTo>
                    <a:pt x="908" y="5809"/>
                  </a:lnTo>
                  <a:lnTo>
                    <a:pt x="655" y="624"/>
                  </a:lnTo>
                  <a:close/>
                  <a:moveTo>
                    <a:pt x="1" y="1"/>
                  </a:moveTo>
                  <a:lnTo>
                    <a:pt x="314" y="6432"/>
                  </a:lnTo>
                  <a:lnTo>
                    <a:pt x="9078"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496;p64">
              <a:extLst>
                <a:ext uri="{FF2B5EF4-FFF2-40B4-BE49-F238E27FC236}">
                  <a16:creationId xmlns:a16="http://schemas.microsoft.com/office/drawing/2014/main" id="{C329E1EF-8BD5-488C-AC29-B37ACD2DC29D}"/>
                </a:ext>
              </a:extLst>
            </p:cNvPr>
            <p:cNvSpPr/>
            <p:nvPr/>
          </p:nvSpPr>
          <p:spPr>
            <a:xfrm>
              <a:off x="2515175" y="4943250"/>
              <a:ext cx="2332975" cy="174675"/>
            </a:xfrm>
            <a:custGeom>
              <a:avLst/>
              <a:gdLst/>
              <a:ahLst/>
              <a:cxnLst/>
              <a:rect l="l" t="t" r="r" b="b"/>
              <a:pathLst>
                <a:path w="93319" h="6987" extrusionOk="0">
                  <a:moveTo>
                    <a:pt x="2001" y="0"/>
                  </a:moveTo>
                  <a:lnTo>
                    <a:pt x="0" y="6987"/>
                  </a:lnTo>
                  <a:lnTo>
                    <a:pt x="93318" y="6987"/>
                  </a:lnTo>
                  <a:lnTo>
                    <a:pt x="9197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497;p64">
              <a:extLst>
                <a:ext uri="{FF2B5EF4-FFF2-40B4-BE49-F238E27FC236}">
                  <a16:creationId xmlns:a16="http://schemas.microsoft.com/office/drawing/2014/main" id="{EB429F10-BAAA-411E-85A2-A9B703AE17F1}"/>
                </a:ext>
              </a:extLst>
            </p:cNvPr>
            <p:cNvSpPr/>
            <p:nvPr/>
          </p:nvSpPr>
          <p:spPr>
            <a:xfrm>
              <a:off x="2504850" y="4935450"/>
              <a:ext cx="2352750" cy="190275"/>
            </a:xfrm>
            <a:custGeom>
              <a:avLst/>
              <a:gdLst/>
              <a:ahLst/>
              <a:cxnLst/>
              <a:rect l="l" t="t" r="r" b="b"/>
              <a:pathLst>
                <a:path w="94110" h="7611" extrusionOk="0">
                  <a:moveTo>
                    <a:pt x="92130" y="624"/>
                  </a:moveTo>
                  <a:lnTo>
                    <a:pt x="93354" y="6986"/>
                  </a:lnTo>
                  <a:lnTo>
                    <a:pt x="827" y="6986"/>
                  </a:lnTo>
                  <a:lnTo>
                    <a:pt x="2649" y="624"/>
                  </a:lnTo>
                  <a:close/>
                  <a:moveTo>
                    <a:pt x="2178" y="1"/>
                  </a:moveTo>
                  <a:lnTo>
                    <a:pt x="0" y="7610"/>
                  </a:lnTo>
                  <a:lnTo>
                    <a:pt x="94109" y="7610"/>
                  </a:lnTo>
                  <a:lnTo>
                    <a:pt x="92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498;p64">
              <a:extLst>
                <a:ext uri="{FF2B5EF4-FFF2-40B4-BE49-F238E27FC236}">
                  <a16:creationId xmlns:a16="http://schemas.microsoft.com/office/drawing/2014/main" id="{1B640B03-A6B9-4A3A-88C6-609B47763E47}"/>
                </a:ext>
              </a:extLst>
            </p:cNvPr>
            <p:cNvSpPr/>
            <p:nvPr/>
          </p:nvSpPr>
          <p:spPr>
            <a:xfrm>
              <a:off x="4306525" y="4341925"/>
              <a:ext cx="217150" cy="145225"/>
            </a:xfrm>
            <a:custGeom>
              <a:avLst/>
              <a:gdLst/>
              <a:ahLst/>
              <a:cxnLst/>
              <a:rect l="l" t="t" r="r" b="b"/>
              <a:pathLst>
                <a:path w="8686" h="5809" extrusionOk="0">
                  <a:moveTo>
                    <a:pt x="1" y="0"/>
                  </a:moveTo>
                  <a:lnTo>
                    <a:pt x="562" y="5808"/>
                  </a:lnTo>
                  <a:lnTo>
                    <a:pt x="8686"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499;p64">
              <a:extLst>
                <a:ext uri="{FF2B5EF4-FFF2-40B4-BE49-F238E27FC236}">
                  <a16:creationId xmlns:a16="http://schemas.microsoft.com/office/drawing/2014/main" id="{C8CCDDDA-C64D-413C-BF67-98857010FE02}"/>
                </a:ext>
              </a:extLst>
            </p:cNvPr>
            <p:cNvSpPr/>
            <p:nvPr/>
          </p:nvSpPr>
          <p:spPr>
            <a:xfrm>
              <a:off x="4297950" y="4334125"/>
              <a:ext cx="234700" cy="160800"/>
            </a:xfrm>
            <a:custGeom>
              <a:avLst/>
              <a:gdLst/>
              <a:ahLst/>
              <a:cxnLst/>
              <a:rect l="l" t="t" r="r" b="b"/>
              <a:pathLst>
                <a:path w="9388" h="6432" extrusionOk="0">
                  <a:moveTo>
                    <a:pt x="7919" y="624"/>
                  </a:moveTo>
                  <a:lnTo>
                    <a:pt x="8669" y="5809"/>
                  </a:lnTo>
                  <a:lnTo>
                    <a:pt x="1187" y="5809"/>
                  </a:lnTo>
                  <a:lnTo>
                    <a:pt x="687" y="624"/>
                  </a:lnTo>
                  <a:close/>
                  <a:moveTo>
                    <a:pt x="0" y="1"/>
                  </a:moveTo>
                  <a:lnTo>
                    <a:pt x="622" y="6432"/>
                  </a:lnTo>
                  <a:lnTo>
                    <a:pt x="9388" y="6432"/>
                  </a:lnTo>
                  <a:lnTo>
                    <a:pt x="84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500;p64">
              <a:extLst>
                <a:ext uri="{FF2B5EF4-FFF2-40B4-BE49-F238E27FC236}">
                  <a16:creationId xmlns:a16="http://schemas.microsoft.com/office/drawing/2014/main" id="{72C74C10-098A-44B8-AB0E-DCF14A8F786A}"/>
                </a:ext>
              </a:extLst>
            </p:cNvPr>
            <p:cNvSpPr/>
            <p:nvPr/>
          </p:nvSpPr>
          <p:spPr>
            <a:xfrm>
              <a:off x="3753875" y="2050075"/>
              <a:ext cx="831275" cy="1058025"/>
            </a:xfrm>
            <a:custGeom>
              <a:avLst/>
              <a:gdLst/>
              <a:ahLst/>
              <a:cxnLst/>
              <a:rect l="l" t="t" r="r" b="b"/>
              <a:pathLst>
                <a:path w="33251" h="42321" extrusionOk="0">
                  <a:moveTo>
                    <a:pt x="16626" y="0"/>
                  </a:moveTo>
                  <a:cubicBezTo>
                    <a:pt x="12216" y="0"/>
                    <a:pt x="7987" y="2229"/>
                    <a:pt x="4870" y="6197"/>
                  </a:cubicBezTo>
                  <a:cubicBezTo>
                    <a:pt x="1752" y="10166"/>
                    <a:pt x="1" y="15548"/>
                    <a:pt x="1" y="21160"/>
                  </a:cubicBezTo>
                  <a:cubicBezTo>
                    <a:pt x="1" y="26771"/>
                    <a:pt x="1752" y="32153"/>
                    <a:pt x="4870" y="36122"/>
                  </a:cubicBezTo>
                  <a:cubicBezTo>
                    <a:pt x="7987" y="40090"/>
                    <a:pt x="12216" y="42320"/>
                    <a:pt x="16626" y="42320"/>
                  </a:cubicBezTo>
                  <a:cubicBezTo>
                    <a:pt x="21035" y="42320"/>
                    <a:pt x="25264" y="40090"/>
                    <a:pt x="28381" y="36122"/>
                  </a:cubicBezTo>
                  <a:cubicBezTo>
                    <a:pt x="31499" y="32153"/>
                    <a:pt x="33250" y="26771"/>
                    <a:pt x="33250" y="21160"/>
                  </a:cubicBezTo>
                  <a:cubicBezTo>
                    <a:pt x="33250" y="15548"/>
                    <a:pt x="31499" y="10166"/>
                    <a:pt x="28381" y="6197"/>
                  </a:cubicBezTo>
                  <a:cubicBezTo>
                    <a:pt x="25264" y="2229"/>
                    <a:pt x="21035" y="0"/>
                    <a:pt x="16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501;p64">
              <a:extLst>
                <a:ext uri="{FF2B5EF4-FFF2-40B4-BE49-F238E27FC236}">
                  <a16:creationId xmlns:a16="http://schemas.microsoft.com/office/drawing/2014/main" id="{C0D82F1D-DADD-43D9-A683-F1AC034F3526}"/>
                </a:ext>
              </a:extLst>
            </p:cNvPr>
            <p:cNvSpPr/>
            <p:nvPr/>
          </p:nvSpPr>
          <p:spPr>
            <a:xfrm>
              <a:off x="3746075" y="2042275"/>
              <a:ext cx="846850" cy="1073600"/>
            </a:xfrm>
            <a:custGeom>
              <a:avLst/>
              <a:gdLst/>
              <a:ahLst/>
              <a:cxnLst/>
              <a:rect l="l" t="t" r="r" b="b"/>
              <a:pathLst>
                <a:path w="33874" h="42944" extrusionOk="0">
                  <a:moveTo>
                    <a:pt x="16937" y="624"/>
                  </a:moveTo>
                  <a:cubicBezTo>
                    <a:pt x="25933" y="624"/>
                    <a:pt x="33251" y="9976"/>
                    <a:pt x="33251" y="21472"/>
                  </a:cubicBezTo>
                  <a:cubicBezTo>
                    <a:pt x="33251" y="32968"/>
                    <a:pt x="25933" y="42321"/>
                    <a:pt x="16937" y="42321"/>
                  </a:cubicBezTo>
                  <a:cubicBezTo>
                    <a:pt x="7942" y="42321"/>
                    <a:pt x="624" y="32968"/>
                    <a:pt x="624" y="21472"/>
                  </a:cubicBezTo>
                  <a:cubicBezTo>
                    <a:pt x="624" y="9976"/>
                    <a:pt x="7942" y="624"/>
                    <a:pt x="16937" y="624"/>
                  </a:cubicBezTo>
                  <a:close/>
                  <a:moveTo>
                    <a:pt x="16937" y="1"/>
                  </a:moveTo>
                  <a:cubicBezTo>
                    <a:pt x="7599" y="1"/>
                    <a:pt x="0" y="9633"/>
                    <a:pt x="0" y="21472"/>
                  </a:cubicBezTo>
                  <a:cubicBezTo>
                    <a:pt x="0" y="33311"/>
                    <a:pt x="7599" y="42943"/>
                    <a:pt x="16937" y="42943"/>
                  </a:cubicBezTo>
                  <a:cubicBezTo>
                    <a:pt x="26276" y="42943"/>
                    <a:pt x="33874" y="33310"/>
                    <a:pt x="33874" y="21472"/>
                  </a:cubicBezTo>
                  <a:cubicBezTo>
                    <a:pt x="33874" y="9634"/>
                    <a:pt x="26276" y="1"/>
                    <a:pt x="16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502;p64">
              <a:extLst>
                <a:ext uri="{FF2B5EF4-FFF2-40B4-BE49-F238E27FC236}">
                  <a16:creationId xmlns:a16="http://schemas.microsoft.com/office/drawing/2014/main" id="{A5CF3C43-FB41-45A8-B4EC-0DD8E6252108}"/>
                </a:ext>
              </a:extLst>
            </p:cNvPr>
            <p:cNvSpPr/>
            <p:nvPr/>
          </p:nvSpPr>
          <p:spPr>
            <a:xfrm>
              <a:off x="3061600" y="2704300"/>
              <a:ext cx="481125" cy="1222125"/>
            </a:xfrm>
            <a:custGeom>
              <a:avLst/>
              <a:gdLst/>
              <a:ahLst/>
              <a:cxnLst/>
              <a:rect l="l" t="t" r="r" b="b"/>
              <a:pathLst>
                <a:path w="19245" h="48885" extrusionOk="0">
                  <a:moveTo>
                    <a:pt x="14350" y="865"/>
                  </a:moveTo>
                  <a:lnTo>
                    <a:pt x="18595" y="4740"/>
                  </a:lnTo>
                  <a:lnTo>
                    <a:pt x="13979" y="45271"/>
                  </a:lnTo>
                  <a:cubicBezTo>
                    <a:pt x="13213" y="45726"/>
                    <a:pt x="9251" y="48026"/>
                    <a:pt x="7002" y="48251"/>
                  </a:cubicBezTo>
                  <a:cubicBezTo>
                    <a:pt x="6947" y="48256"/>
                    <a:pt x="6890" y="48259"/>
                    <a:pt x="6832" y="48259"/>
                  </a:cubicBezTo>
                  <a:cubicBezTo>
                    <a:pt x="5856" y="48259"/>
                    <a:pt x="4496" y="47535"/>
                    <a:pt x="3055" y="46232"/>
                  </a:cubicBezTo>
                  <a:cubicBezTo>
                    <a:pt x="1571" y="44888"/>
                    <a:pt x="624" y="43500"/>
                    <a:pt x="624" y="43144"/>
                  </a:cubicBezTo>
                  <a:cubicBezTo>
                    <a:pt x="730" y="42022"/>
                    <a:pt x="10421" y="12684"/>
                    <a:pt x="14350" y="865"/>
                  </a:cubicBezTo>
                  <a:close/>
                  <a:moveTo>
                    <a:pt x="14206" y="0"/>
                  </a:moveTo>
                  <a:cubicBezTo>
                    <a:pt x="14079" y="0"/>
                    <a:pt x="13955" y="78"/>
                    <a:pt x="13910" y="214"/>
                  </a:cubicBezTo>
                  <a:cubicBezTo>
                    <a:pt x="12487" y="4496"/>
                    <a:pt x="1" y="42079"/>
                    <a:pt x="1" y="43133"/>
                  </a:cubicBezTo>
                  <a:cubicBezTo>
                    <a:pt x="1" y="43869"/>
                    <a:pt x="1342" y="45522"/>
                    <a:pt x="2637" y="46694"/>
                  </a:cubicBezTo>
                  <a:cubicBezTo>
                    <a:pt x="3562" y="47531"/>
                    <a:pt x="5293" y="48884"/>
                    <a:pt x="6821" y="48884"/>
                  </a:cubicBezTo>
                  <a:cubicBezTo>
                    <a:pt x="6903" y="48884"/>
                    <a:pt x="6984" y="48880"/>
                    <a:pt x="7065" y="48872"/>
                  </a:cubicBezTo>
                  <a:cubicBezTo>
                    <a:pt x="9690" y="48609"/>
                    <a:pt x="14242" y="45843"/>
                    <a:pt x="14434" y="45725"/>
                  </a:cubicBezTo>
                  <a:cubicBezTo>
                    <a:pt x="14517" y="45676"/>
                    <a:pt x="14571" y="45591"/>
                    <a:pt x="14582" y="45496"/>
                  </a:cubicBezTo>
                  <a:lnTo>
                    <a:pt x="19234" y="4652"/>
                  </a:lnTo>
                  <a:cubicBezTo>
                    <a:pt x="19245" y="4553"/>
                    <a:pt x="19208" y="4455"/>
                    <a:pt x="19134" y="4387"/>
                  </a:cubicBezTo>
                  <a:lnTo>
                    <a:pt x="14416" y="82"/>
                  </a:lnTo>
                  <a:cubicBezTo>
                    <a:pt x="14355" y="26"/>
                    <a:pt x="14280" y="0"/>
                    <a:pt x="14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503;p64">
              <a:extLst>
                <a:ext uri="{FF2B5EF4-FFF2-40B4-BE49-F238E27FC236}">
                  <a16:creationId xmlns:a16="http://schemas.microsoft.com/office/drawing/2014/main" id="{F68D527C-404E-4610-A4A6-589E8206B5CC}"/>
                </a:ext>
              </a:extLst>
            </p:cNvPr>
            <p:cNvSpPr/>
            <p:nvPr/>
          </p:nvSpPr>
          <p:spPr>
            <a:xfrm>
              <a:off x="3416725" y="2567300"/>
              <a:ext cx="1633975" cy="1503025"/>
            </a:xfrm>
            <a:custGeom>
              <a:avLst/>
              <a:gdLst/>
              <a:ahLst/>
              <a:cxnLst/>
              <a:rect l="l" t="t" r="r" b="b"/>
              <a:pathLst>
                <a:path w="65359" h="60121" extrusionOk="0">
                  <a:moveTo>
                    <a:pt x="32542" y="0"/>
                  </a:moveTo>
                  <a:lnTo>
                    <a:pt x="27577" y="276"/>
                  </a:lnTo>
                  <a:lnTo>
                    <a:pt x="0" y="5792"/>
                  </a:lnTo>
                  <a:lnTo>
                    <a:pt x="4418" y="60120"/>
                  </a:lnTo>
                  <a:lnTo>
                    <a:pt x="58196" y="60120"/>
                  </a:lnTo>
                  <a:lnTo>
                    <a:pt x="65359" y="3585"/>
                  </a:lnTo>
                  <a:lnTo>
                    <a:pt x="325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504;p64">
              <a:extLst>
                <a:ext uri="{FF2B5EF4-FFF2-40B4-BE49-F238E27FC236}">
                  <a16:creationId xmlns:a16="http://schemas.microsoft.com/office/drawing/2014/main" id="{45374B5E-55CA-4D6A-80FF-5D50A661F66E}"/>
                </a:ext>
              </a:extLst>
            </p:cNvPr>
            <p:cNvSpPr/>
            <p:nvPr/>
          </p:nvSpPr>
          <p:spPr>
            <a:xfrm>
              <a:off x="3408625" y="2559500"/>
              <a:ext cx="1650400" cy="1518600"/>
            </a:xfrm>
            <a:custGeom>
              <a:avLst/>
              <a:gdLst/>
              <a:ahLst/>
              <a:cxnLst/>
              <a:rect l="l" t="t" r="r" b="b"/>
              <a:pathLst>
                <a:path w="66016" h="60744" extrusionOk="0">
                  <a:moveTo>
                    <a:pt x="32832" y="622"/>
                  </a:moveTo>
                  <a:lnTo>
                    <a:pt x="65335" y="4173"/>
                  </a:lnTo>
                  <a:lnTo>
                    <a:pt x="58245" y="60121"/>
                  </a:lnTo>
                  <a:lnTo>
                    <a:pt x="5029" y="60121"/>
                  </a:lnTo>
                  <a:lnTo>
                    <a:pt x="658" y="6355"/>
                  </a:lnTo>
                  <a:lnTo>
                    <a:pt x="27941" y="899"/>
                  </a:lnTo>
                  <a:lnTo>
                    <a:pt x="32832" y="622"/>
                  </a:lnTo>
                  <a:close/>
                  <a:moveTo>
                    <a:pt x="32849" y="1"/>
                  </a:moveTo>
                  <a:lnTo>
                    <a:pt x="27885" y="277"/>
                  </a:lnTo>
                  <a:cubicBezTo>
                    <a:pt x="27871" y="277"/>
                    <a:pt x="27856" y="279"/>
                    <a:pt x="27841" y="282"/>
                  </a:cubicBezTo>
                  <a:lnTo>
                    <a:pt x="263" y="5798"/>
                  </a:lnTo>
                  <a:cubicBezTo>
                    <a:pt x="108" y="5829"/>
                    <a:pt x="1" y="5971"/>
                    <a:pt x="14" y="6129"/>
                  </a:cubicBezTo>
                  <a:lnTo>
                    <a:pt x="4432" y="60457"/>
                  </a:lnTo>
                  <a:cubicBezTo>
                    <a:pt x="4445" y="60619"/>
                    <a:pt x="4580" y="60744"/>
                    <a:pt x="4742" y="60744"/>
                  </a:cubicBezTo>
                  <a:lnTo>
                    <a:pt x="58520" y="60744"/>
                  </a:lnTo>
                  <a:cubicBezTo>
                    <a:pt x="58677" y="60744"/>
                    <a:pt x="58810" y="60628"/>
                    <a:pt x="58830" y="60472"/>
                  </a:cubicBezTo>
                  <a:lnTo>
                    <a:pt x="65993" y="3937"/>
                  </a:lnTo>
                  <a:cubicBezTo>
                    <a:pt x="66015" y="3765"/>
                    <a:pt x="65892" y="3607"/>
                    <a:pt x="65718" y="3588"/>
                  </a:cubicBezTo>
                  <a:lnTo>
                    <a:pt x="32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505;p64">
              <a:extLst>
                <a:ext uri="{FF2B5EF4-FFF2-40B4-BE49-F238E27FC236}">
                  <a16:creationId xmlns:a16="http://schemas.microsoft.com/office/drawing/2014/main" id="{24A02619-7082-46D7-A2A3-C8848B304FEE}"/>
                </a:ext>
              </a:extLst>
            </p:cNvPr>
            <p:cNvSpPr/>
            <p:nvPr/>
          </p:nvSpPr>
          <p:spPr>
            <a:xfrm>
              <a:off x="3747650" y="2491300"/>
              <a:ext cx="1027300" cy="1523850"/>
            </a:xfrm>
            <a:custGeom>
              <a:avLst/>
              <a:gdLst/>
              <a:ahLst/>
              <a:cxnLst/>
              <a:rect l="l" t="t" r="r" b="b"/>
              <a:pathLst>
                <a:path w="41092" h="60954" extrusionOk="0">
                  <a:moveTo>
                    <a:pt x="17213" y="1"/>
                  </a:moveTo>
                  <a:cubicBezTo>
                    <a:pt x="13945" y="1"/>
                    <a:pt x="11410" y="256"/>
                    <a:pt x="11410" y="256"/>
                  </a:cubicBezTo>
                  <a:cubicBezTo>
                    <a:pt x="11410" y="256"/>
                    <a:pt x="6933" y="2699"/>
                    <a:pt x="5829" y="4906"/>
                  </a:cubicBezTo>
                  <a:cubicBezTo>
                    <a:pt x="4727" y="7112"/>
                    <a:pt x="0" y="23448"/>
                    <a:pt x="0" y="23448"/>
                  </a:cubicBezTo>
                  <a:lnTo>
                    <a:pt x="7723" y="25103"/>
                  </a:lnTo>
                  <a:lnTo>
                    <a:pt x="276" y="28688"/>
                  </a:lnTo>
                  <a:lnTo>
                    <a:pt x="11541" y="60954"/>
                  </a:lnTo>
                  <a:lnTo>
                    <a:pt x="29466" y="59850"/>
                  </a:lnTo>
                  <a:lnTo>
                    <a:pt x="41092" y="25930"/>
                  </a:lnTo>
                  <a:lnTo>
                    <a:pt x="33921" y="22896"/>
                  </a:lnTo>
                  <a:lnTo>
                    <a:pt x="40264" y="20138"/>
                  </a:lnTo>
                  <a:cubicBezTo>
                    <a:pt x="40264" y="20138"/>
                    <a:pt x="34198" y="8556"/>
                    <a:pt x="30887" y="3592"/>
                  </a:cubicBezTo>
                  <a:cubicBezTo>
                    <a:pt x="28889" y="594"/>
                    <a:pt x="22198" y="1"/>
                    <a:pt x="17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506;p64">
              <a:extLst>
                <a:ext uri="{FF2B5EF4-FFF2-40B4-BE49-F238E27FC236}">
                  <a16:creationId xmlns:a16="http://schemas.microsoft.com/office/drawing/2014/main" id="{F1D13D3B-FC0D-4919-B32A-DCE474F9C599}"/>
                </a:ext>
              </a:extLst>
            </p:cNvPr>
            <p:cNvSpPr/>
            <p:nvPr/>
          </p:nvSpPr>
          <p:spPr>
            <a:xfrm>
              <a:off x="3738900" y="2483300"/>
              <a:ext cx="1044725" cy="1539650"/>
            </a:xfrm>
            <a:custGeom>
              <a:avLst/>
              <a:gdLst/>
              <a:ahLst/>
              <a:cxnLst/>
              <a:rect l="l" t="t" r="r" b="b"/>
              <a:pathLst>
                <a:path w="41789" h="61586" extrusionOk="0">
                  <a:moveTo>
                    <a:pt x="17572" y="636"/>
                  </a:moveTo>
                  <a:cubicBezTo>
                    <a:pt x="22492" y="636"/>
                    <a:pt x="29060" y="1208"/>
                    <a:pt x="30978" y="4086"/>
                  </a:cubicBezTo>
                  <a:cubicBezTo>
                    <a:pt x="33946" y="8537"/>
                    <a:pt x="39209" y="18464"/>
                    <a:pt x="40181" y="20307"/>
                  </a:cubicBezTo>
                  <a:lnTo>
                    <a:pt x="34147" y="22930"/>
                  </a:lnTo>
                  <a:cubicBezTo>
                    <a:pt x="33896" y="23039"/>
                    <a:pt x="33897" y="23396"/>
                    <a:pt x="34149" y="23503"/>
                  </a:cubicBezTo>
                  <a:lnTo>
                    <a:pt x="41052" y="26425"/>
                  </a:lnTo>
                  <a:lnTo>
                    <a:pt x="29588" y="59872"/>
                  </a:lnTo>
                  <a:lnTo>
                    <a:pt x="12107" y="60948"/>
                  </a:lnTo>
                  <a:lnTo>
                    <a:pt x="1012" y="29168"/>
                  </a:lnTo>
                  <a:lnTo>
                    <a:pt x="8207" y="25705"/>
                  </a:lnTo>
                  <a:cubicBezTo>
                    <a:pt x="8327" y="25646"/>
                    <a:pt x="8397" y="25519"/>
                    <a:pt x="8381" y="25386"/>
                  </a:cubicBezTo>
                  <a:cubicBezTo>
                    <a:pt x="8365" y="25254"/>
                    <a:pt x="8267" y="25147"/>
                    <a:pt x="8137" y="25119"/>
                  </a:cubicBezTo>
                  <a:lnTo>
                    <a:pt x="743" y="23534"/>
                  </a:lnTo>
                  <a:cubicBezTo>
                    <a:pt x="1412" y="21234"/>
                    <a:pt x="5465" y="7352"/>
                    <a:pt x="6459" y="5366"/>
                  </a:cubicBezTo>
                  <a:cubicBezTo>
                    <a:pt x="7441" y="3401"/>
                    <a:pt x="11344" y="1167"/>
                    <a:pt x="11855" y="879"/>
                  </a:cubicBezTo>
                  <a:cubicBezTo>
                    <a:pt x="12268" y="841"/>
                    <a:pt x="14625" y="636"/>
                    <a:pt x="17572" y="636"/>
                  </a:cubicBezTo>
                  <a:close/>
                  <a:moveTo>
                    <a:pt x="17594" y="1"/>
                  </a:moveTo>
                  <a:cubicBezTo>
                    <a:pt x="14455" y="1"/>
                    <a:pt x="11985" y="240"/>
                    <a:pt x="11729" y="265"/>
                  </a:cubicBezTo>
                  <a:cubicBezTo>
                    <a:pt x="11687" y="270"/>
                    <a:pt x="11648" y="283"/>
                    <a:pt x="11611" y="302"/>
                  </a:cubicBezTo>
                  <a:cubicBezTo>
                    <a:pt x="11425" y="405"/>
                    <a:pt x="7034" y="2820"/>
                    <a:pt x="5901" y="5087"/>
                  </a:cubicBezTo>
                  <a:cubicBezTo>
                    <a:pt x="4798" y="7293"/>
                    <a:pt x="244" y="23013"/>
                    <a:pt x="51" y="23682"/>
                  </a:cubicBezTo>
                  <a:cubicBezTo>
                    <a:pt x="0" y="23856"/>
                    <a:pt x="108" y="24036"/>
                    <a:pt x="285" y="24073"/>
                  </a:cubicBezTo>
                  <a:lnTo>
                    <a:pt x="7117" y="25537"/>
                  </a:lnTo>
                  <a:lnTo>
                    <a:pt x="492" y="28727"/>
                  </a:lnTo>
                  <a:cubicBezTo>
                    <a:pt x="348" y="28796"/>
                    <a:pt x="279" y="28962"/>
                    <a:pt x="332" y="29111"/>
                  </a:cubicBezTo>
                  <a:lnTo>
                    <a:pt x="11597" y="61376"/>
                  </a:lnTo>
                  <a:cubicBezTo>
                    <a:pt x="11640" y="61501"/>
                    <a:pt x="11758" y="61585"/>
                    <a:pt x="11891" y="61585"/>
                  </a:cubicBezTo>
                  <a:lnTo>
                    <a:pt x="11908" y="61585"/>
                  </a:lnTo>
                  <a:lnTo>
                    <a:pt x="29834" y="60482"/>
                  </a:lnTo>
                  <a:cubicBezTo>
                    <a:pt x="29960" y="60475"/>
                    <a:pt x="30069" y="60391"/>
                    <a:pt x="30110" y="60272"/>
                  </a:cubicBezTo>
                  <a:lnTo>
                    <a:pt x="41735" y="26352"/>
                  </a:lnTo>
                  <a:cubicBezTo>
                    <a:pt x="41788" y="26197"/>
                    <a:pt x="41713" y="26027"/>
                    <a:pt x="41563" y="25963"/>
                  </a:cubicBezTo>
                  <a:lnTo>
                    <a:pt x="35061" y="23213"/>
                  </a:lnTo>
                  <a:lnTo>
                    <a:pt x="40738" y="20745"/>
                  </a:lnTo>
                  <a:cubicBezTo>
                    <a:pt x="40904" y="20673"/>
                    <a:pt x="40973" y="20475"/>
                    <a:pt x="40889" y="20315"/>
                  </a:cubicBezTo>
                  <a:cubicBezTo>
                    <a:pt x="40829" y="20199"/>
                    <a:pt x="34777" y="8660"/>
                    <a:pt x="31496" y="3740"/>
                  </a:cubicBezTo>
                  <a:cubicBezTo>
                    <a:pt x="29416" y="619"/>
                    <a:pt x="22640" y="1"/>
                    <a:pt x="17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507;p64">
              <a:extLst>
                <a:ext uri="{FF2B5EF4-FFF2-40B4-BE49-F238E27FC236}">
                  <a16:creationId xmlns:a16="http://schemas.microsoft.com/office/drawing/2014/main" id="{C0F715EE-C375-4327-9371-95B1A7500CC7}"/>
                </a:ext>
              </a:extLst>
            </p:cNvPr>
            <p:cNvSpPr/>
            <p:nvPr/>
          </p:nvSpPr>
          <p:spPr>
            <a:xfrm>
              <a:off x="4009650" y="2629350"/>
              <a:ext cx="481550" cy="1454750"/>
            </a:xfrm>
            <a:custGeom>
              <a:avLst/>
              <a:gdLst/>
              <a:ahLst/>
              <a:cxnLst/>
              <a:rect l="l" t="t" r="r" b="b"/>
              <a:pathLst>
                <a:path w="19262" h="58190" extrusionOk="0">
                  <a:moveTo>
                    <a:pt x="14892" y="1"/>
                  </a:moveTo>
                  <a:lnTo>
                    <a:pt x="0" y="1379"/>
                  </a:lnTo>
                  <a:lnTo>
                    <a:pt x="233" y="58190"/>
                  </a:lnTo>
                  <a:lnTo>
                    <a:pt x="19261" y="57638"/>
                  </a:lnTo>
                  <a:lnTo>
                    <a:pt x="148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508;p64">
              <a:extLst>
                <a:ext uri="{FF2B5EF4-FFF2-40B4-BE49-F238E27FC236}">
                  <a16:creationId xmlns:a16="http://schemas.microsoft.com/office/drawing/2014/main" id="{64355FB8-30B4-4095-A1BD-421BBA97BCB4}"/>
                </a:ext>
              </a:extLst>
            </p:cNvPr>
            <p:cNvSpPr/>
            <p:nvPr/>
          </p:nvSpPr>
          <p:spPr>
            <a:xfrm>
              <a:off x="4001825" y="2621550"/>
              <a:ext cx="497325" cy="1470375"/>
            </a:xfrm>
            <a:custGeom>
              <a:avLst/>
              <a:gdLst/>
              <a:ahLst/>
              <a:cxnLst/>
              <a:rect l="l" t="t" r="r" b="b"/>
              <a:pathLst>
                <a:path w="19893" h="58815" extrusionOk="0">
                  <a:moveTo>
                    <a:pt x="14918" y="652"/>
                  </a:moveTo>
                  <a:lnTo>
                    <a:pt x="19239" y="57648"/>
                  </a:lnTo>
                  <a:lnTo>
                    <a:pt x="857" y="58180"/>
                  </a:lnTo>
                  <a:lnTo>
                    <a:pt x="626" y="1975"/>
                  </a:lnTo>
                  <a:lnTo>
                    <a:pt x="14918" y="652"/>
                  </a:lnTo>
                  <a:close/>
                  <a:moveTo>
                    <a:pt x="15208" y="1"/>
                  </a:moveTo>
                  <a:cubicBezTo>
                    <a:pt x="15197" y="1"/>
                    <a:pt x="15187" y="1"/>
                    <a:pt x="15176" y="3"/>
                  </a:cubicBezTo>
                  <a:lnTo>
                    <a:pt x="285" y="1381"/>
                  </a:lnTo>
                  <a:cubicBezTo>
                    <a:pt x="123" y="1396"/>
                    <a:pt x="1" y="1531"/>
                    <a:pt x="2" y="1692"/>
                  </a:cubicBezTo>
                  <a:lnTo>
                    <a:pt x="235" y="58503"/>
                  </a:lnTo>
                  <a:cubicBezTo>
                    <a:pt x="235" y="58675"/>
                    <a:pt x="374" y="58813"/>
                    <a:pt x="546" y="58813"/>
                  </a:cubicBezTo>
                  <a:lnTo>
                    <a:pt x="555" y="58814"/>
                  </a:lnTo>
                  <a:lnTo>
                    <a:pt x="19584" y="58262"/>
                  </a:lnTo>
                  <a:cubicBezTo>
                    <a:pt x="19669" y="58260"/>
                    <a:pt x="19750" y="58222"/>
                    <a:pt x="19806" y="58159"/>
                  </a:cubicBezTo>
                  <a:cubicBezTo>
                    <a:pt x="19863" y="58095"/>
                    <a:pt x="19892" y="58011"/>
                    <a:pt x="19887" y="57926"/>
                  </a:cubicBezTo>
                  <a:lnTo>
                    <a:pt x="15516" y="289"/>
                  </a:lnTo>
                  <a:cubicBezTo>
                    <a:pt x="15510" y="206"/>
                    <a:pt x="15470" y="128"/>
                    <a:pt x="15406" y="74"/>
                  </a:cubicBezTo>
                  <a:cubicBezTo>
                    <a:pt x="15350" y="27"/>
                    <a:pt x="15280" y="1"/>
                    <a:pt x="15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509;p64">
              <a:extLst>
                <a:ext uri="{FF2B5EF4-FFF2-40B4-BE49-F238E27FC236}">
                  <a16:creationId xmlns:a16="http://schemas.microsoft.com/office/drawing/2014/main" id="{C7A2187D-5AD4-4419-AA2C-4A669FD9AC13}"/>
                </a:ext>
              </a:extLst>
            </p:cNvPr>
            <p:cNvSpPr/>
            <p:nvPr/>
          </p:nvSpPr>
          <p:spPr>
            <a:xfrm>
              <a:off x="3954475" y="2291525"/>
              <a:ext cx="448200" cy="825350"/>
            </a:xfrm>
            <a:custGeom>
              <a:avLst/>
              <a:gdLst/>
              <a:ahLst/>
              <a:cxnLst/>
              <a:rect l="l" t="t" r="r" b="b"/>
              <a:pathLst>
                <a:path w="17928" h="33014" extrusionOk="0">
                  <a:moveTo>
                    <a:pt x="1" y="1"/>
                  </a:moveTo>
                  <a:cubicBezTo>
                    <a:pt x="1" y="1"/>
                    <a:pt x="1931" y="10756"/>
                    <a:pt x="2207" y="13514"/>
                  </a:cubicBezTo>
                  <a:cubicBezTo>
                    <a:pt x="2462" y="16065"/>
                    <a:pt x="8580" y="33013"/>
                    <a:pt x="11182" y="33013"/>
                  </a:cubicBezTo>
                  <a:cubicBezTo>
                    <a:pt x="11393" y="33013"/>
                    <a:pt x="11581" y="32902"/>
                    <a:pt x="11741" y="32662"/>
                  </a:cubicBezTo>
                  <a:cubicBezTo>
                    <a:pt x="14066" y="29174"/>
                    <a:pt x="16823" y="18202"/>
                    <a:pt x="17375" y="15720"/>
                  </a:cubicBezTo>
                  <a:cubicBezTo>
                    <a:pt x="17926" y="13238"/>
                    <a:pt x="17927" y="2483"/>
                    <a:pt x="17927" y="2483"/>
                  </a:cubicBezTo>
                  <a:lnTo>
                    <a:pt x="17927" y="2483"/>
                  </a:lnTo>
                  <a:cubicBezTo>
                    <a:pt x="17927" y="2483"/>
                    <a:pt x="15585" y="4103"/>
                    <a:pt x="11572" y="4103"/>
                  </a:cubicBezTo>
                  <a:cubicBezTo>
                    <a:pt x="8561" y="4103"/>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510;p64">
              <a:extLst>
                <a:ext uri="{FF2B5EF4-FFF2-40B4-BE49-F238E27FC236}">
                  <a16:creationId xmlns:a16="http://schemas.microsoft.com/office/drawing/2014/main" id="{9B869EB9-A52A-4C24-9189-C8B6D1B9BD8F}"/>
                </a:ext>
              </a:extLst>
            </p:cNvPr>
            <p:cNvSpPr/>
            <p:nvPr/>
          </p:nvSpPr>
          <p:spPr>
            <a:xfrm>
              <a:off x="3945875" y="2283725"/>
              <a:ext cx="464550" cy="840925"/>
            </a:xfrm>
            <a:custGeom>
              <a:avLst/>
              <a:gdLst/>
              <a:ahLst/>
              <a:cxnLst/>
              <a:rect l="l" t="t" r="r" b="b"/>
              <a:pathLst>
                <a:path w="18582" h="33637" extrusionOk="0">
                  <a:moveTo>
                    <a:pt x="782" y="983"/>
                  </a:moveTo>
                  <a:lnTo>
                    <a:pt x="782" y="983"/>
                  </a:lnTo>
                  <a:cubicBezTo>
                    <a:pt x="5164" y="3863"/>
                    <a:pt x="8959" y="4703"/>
                    <a:pt x="11897" y="4703"/>
                  </a:cubicBezTo>
                  <a:cubicBezTo>
                    <a:pt x="14932" y="4703"/>
                    <a:pt x="17052" y="3806"/>
                    <a:pt x="17957" y="3334"/>
                  </a:cubicBezTo>
                  <a:lnTo>
                    <a:pt x="17957" y="3334"/>
                  </a:lnTo>
                  <a:cubicBezTo>
                    <a:pt x="17948" y="5540"/>
                    <a:pt x="17881" y="13859"/>
                    <a:pt x="17414" y="15964"/>
                  </a:cubicBezTo>
                  <a:cubicBezTo>
                    <a:pt x="16855" y="18480"/>
                    <a:pt x="14104" y="29382"/>
                    <a:pt x="11825" y="32802"/>
                  </a:cubicBezTo>
                  <a:cubicBezTo>
                    <a:pt x="11714" y="32969"/>
                    <a:pt x="11616" y="33015"/>
                    <a:pt x="11527" y="33015"/>
                  </a:cubicBezTo>
                  <a:cubicBezTo>
                    <a:pt x="11496" y="33015"/>
                    <a:pt x="11466" y="33009"/>
                    <a:pt x="11437" y="33002"/>
                  </a:cubicBezTo>
                  <a:cubicBezTo>
                    <a:pt x="9036" y="32404"/>
                    <a:pt x="3130" y="16479"/>
                    <a:pt x="2862" y="13795"/>
                  </a:cubicBezTo>
                  <a:cubicBezTo>
                    <a:pt x="2626" y="11441"/>
                    <a:pt x="1222" y="3461"/>
                    <a:pt x="782" y="983"/>
                  </a:cubicBezTo>
                  <a:close/>
                  <a:moveTo>
                    <a:pt x="346" y="1"/>
                  </a:moveTo>
                  <a:cubicBezTo>
                    <a:pt x="165" y="1"/>
                    <a:pt x="1" y="162"/>
                    <a:pt x="38" y="368"/>
                  </a:cubicBezTo>
                  <a:cubicBezTo>
                    <a:pt x="57" y="475"/>
                    <a:pt x="1969" y="11142"/>
                    <a:pt x="2241" y="13857"/>
                  </a:cubicBezTo>
                  <a:cubicBezTo>
                    <a:pt x="2378" y="15230"/>
                    <a:pt x="4020" y="20142"/>
                    <a:pt x="5754" y="24369"/>
                  </a:cubicBezTo>
                  <a:cubicBezTo>
                    <a:pt x="7392" y="28362"/>
                    <a:pt x="9682" y="33207"/>
                    <a:pt x="11285" y="33606"/>
                  </a:cubicBezTo>
                  <a:cubicBezTo>
                    <a:pt x="11364" y="33626"/>
                    <a:pt x="11444" y="33637"/>
                    <a:pt x="11525" y="33637"/>
                  </a:cubicBezTo>
                  <a:cubicBezTo>
                    <a:pt x="11844" y="33637"/>
                    <a:pt x="12130" y="33469"/>
                    <a:pt x="12343" y="33147"/>
                  </a:cubicBezTo>
                  <a:cubicBezTo>
                    <a:pt x="14699" y="29614"/>
                    <a:pt x="17422" y="18802"/>
                    <a:pt x="18023" y="16100"/>
                  </a:cubicBezTo>
                  <a:cubicBezTo>
                    <a:pt x="18576" y="13613"/>
                    <a:pt x="18581" y="3235"/>
                    <a:pt x="18581" y="2796"/>
                  </a:cubicBezTo>
                  <a:cubicBezTo>
                    <a:pt x="18581" y="2612"/>
                    <a:pt x="18431" y="2483"/>
                    <a:pt x="18270" y="2483"/>
                  </a:cubicBezTo>
                  <a:cubicBezTo>
                    <a:pt x="18210" y="2483"/>
                    <a:pt x="18149" y="2501"/>
                    <a:pt x="18093" y="2539"/>
                  </a:cubicBezTo>
                  <a:cubicBezTo>
                    <a:pt x="18053" y="2567"/>
                    <a:pt x="15777" y="4089"/>
                    <a:pt x="11911" y="4089"/>
                  </a:cubicBezTo>
                  <a:cubicBezTo>
                    <a:pt x="8950" y="4089"/>
                    <a:pt x="5057" y="3197"/>
                    <a:pt x="521" y="57"/>
                  </a:cubicBezTo>
                  <a:cubicBezTo>
                    <a:pt x="465" y="18"/>
                    <a:pt x="405" y="1"/>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511;p64">
              <a:extLst>
                <a:ext uri="{FF2B5EF4-FFF2-40B4-BE49-F238E27FC236}">
                  <a16:creationId xmlns:a16="http://schemas.microsoft.com/office/drawing/2014/main" id="{9A987010-45E2-4147-BBE3-2DC8FDFA990D}"/>
                </a:ext>
              </a:extLst>
            </p:cNvPr>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512;p64">
              <a:extLst>
                <a:ext uri="{FF2B5EF4-FFF2-40B4-BE49-F238E27FC236}">
                  <a16:creationId xmlns:a16="http://schemas.microsoft.com/office/drawing/2014/main" id="{CB17A25B-605B-43CB-9D29-616CE07C8555}"/>
                </a:ext>
              </a:extLst>
            </p:cNvPr>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513;p64">
              <a:extLst>
                <a:ext uri="{FF2B5EF4-FFF2-40B4-BE49-F238E27FC236}">
                  <a16:creationId xmlns:a16="http://schemas.microsoft.com/office/drawing/2014/main" id="{789ECC53-2803-47DE-8086-F8C6F3FAF908}"/>
                </a:ext>
              </a:extLst>
            </p:cNvPr>
            <p:cNvSpPr/>
            <p:nvPr/>
          </p:nvSpPr>
          <p:spPr>
            <a:xfrm>
              <a:off x="4547400" y="1983550"/>
              <a:ext cx="75875" cy="177025"/>
            </a:xfrm>
            <a:custGeom>
              <a:avLst/>
              <a:gdLst/>
              <a:ahLst/>
              <a:cxnLst/>
              <a:rect l="l" t="t" r="r" b="b"/>
              <a:pathLst>
                <a:path w="3035" h="7081" extrusionOk="0">
                  <a:moveTo>
                    <a:pt x="2123" y="1"/>
                  </a:moveTo>
                  <a:cubicBezTo>
                    <a:pt x="1230" y="1"/>
                    <a:pt x="1" y="1565"/>
                    <a:pt x="1" y="1565"/>
                  </a:cubicBezTo>
                  <a:lnTo>
                    <a:pt x="1" y="7080"/>
                  </a:lnTo>
                  <a:cubicBezTo>
                    <a:pt x="1" y="7080"/>
                    <a:pt x="3035" y="6528"/>
                    <a:pt x="3035" y="2116"/>
                  </a:cubicBezTo>
                  <a:cubicBezTo>
                    <a:pt x="3035" y="511"/>
                    <a:pt x="2634"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514;p64">
              <a:extLst>
                <a:ext uri="{FF2B5EF4-FFF2-40B4-BE49-F238E27FC236}">
                  <a16:creationId xmlns:a16="http://schemas.microsoft.com/office/drawing/2014/main" id="{57141158-008D-4111-8989-2CCCCD43A24A}"/>
                </a:ext>
              </a:extLst>
            </p:cNvPr>
            <p:cNvSpPr/>
            <p:nvPr/>
          </p:nvSpPr>
          <p:spPr>
            <a:xfrm>
              <a:off x="4539600" y="1975775"/>
              <a:ext cx="91475" cy="192575"/>
            </a:xfrm>
            <a:custGeom>
              <a:avLst/>
              <a:gdLst/>
              <a:ahLst/>
              <a:cxnLst/>
              <a:rect l="l" t="t" r="r" b="b"/>
              <a:pathLst>
                <a:path w="3659" h="7703" extrusionOk="0">
                  <a:moveTo>
                    <a:pt x="2430" y="623"/>
                  </a:moveTo>
                  <a:cubicBezTo>
                    <a:pt x="2473" y="623"/>
                    <a:pt x="2514" y="629"/>
                    <a:pt x="2552" y="642"/>
                  </a:cubicBezTo>
                  <a:cubicBezTo>
                    <a:pt x="2696" y="693"/>
                    <a:pt x="3034" y="968"/>
                    <a:pt x="3034" y="2428"/>
                  </a:cubicBezTo>
                  <a:cubicBezTo>
                    <a:pt x="3034" y="5640"/>
                    <a:pt x="1381" y="6668"/>
                    <a:pt x="624" y="6969"/>
                  </a:cubicBezTo>
                  <a:lnTo>
                    <a:pt x="624" y="1985"/>
                  </a:lnTo>
                  <a:cubicBezTo>
                    <a:pt x="1121" y="1379"/>
                    <a:pt x="1944" y="623"/>
                    <a:pt x="2430" y="623"/>
                  </a:cubicBezTo>
                  <a:close/>
                  <a:moveTo>
                    <a:pt x="2439" y="1"/>
                  </a:moveTo>
                  <a:cubicBezTo>
                    <a:pt x="1447" y="1"/>
                    <a:pt x="306" y="1379"/>
                    <a:pt x="67" y="1682"/>
                  </a:cubicBezTo>
                  <a:cubicBezTo>
                    <a:pt x="25" y="1737"/>
                    <a:pt x="0" y="1805"/>
                    <a:pt x="0" y="1874"/>
                  </a:cubicBezTo>
                  <a:lnTo>
                    <a:pt x="0" y="7391"/>
                  </a:lnTo>
                  <a:cubicBezTo>
                    <a:pt x="0" y="7562"/>
                    <a:pt x="141" y="7703"/>
                    <a:pt x="312" y="7703"/>
                  </a:cubicBezTo>
                  <a:cubicBezTo>
                    <a:pt x="330" y="7703"/>
                    <a:pt x="349" y="7702"/>
                    <a:pt x="368" y="7698"/>
                  </a:cubicBezTo>
                  <a:cubicBezTo>
                    <a:pt x="401" y="7692"/>
                    <a:pt x="3658" y="7047"/>
                    <a:pt x="3658" y="2427"/>
                  </a:cubicBezTo>
                  <a:cubicBezTo>
                    <a:pt x="3658" y="1039"/>
                    <a:pt x="3361" y="263"/>
                    <a:pt x="2754" y="52"/>
                  </a:cubicBezTo>
                  <a:cubicBezTo>
                    <a:pt x="2651" y="17"/>
                    <a:pt x="2546" y="1"/>
                    <a:pt x="2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515;p64">
              <a:extLst>
                <a:ext uri="{FF2B5EF4-FFF2-40B4-BE49-F238E27FC236}">
                  <a16:creationId xmlns:a16="http://schemas.microsoft.com/office/drawing/2014/main" id="{E3D9C879-F5BD-411D-A50D-73C739E5EB70}"/>
                </a:ext>
              </a:extLst>
            </p:cNvPr>
            <p:cNvSpPr/>
            <p:nvPr/>
          </p:nvSpPr>
          <p:spPr>
            <a:xfrm>
              <a:off x="3795900" y="1498675"/>
              <a:ext cx="772225" cy="1036625"/>
            </a:xfrm>
            <a:custGeom>
              <a:avLst/>
              <a:gdLst/>
              <a:ahLst/>
              <a:cxnLst/>
              <a:rect l="l" t="t" r="r" b="b"/>
              <a:pathLst>
                <a:path w="30889" h="41465" extrusionOk="0">
                  <a:moveTo>
                    <a:pt x="18201" y="0"/>
                  </a:moveTo>
                  <a:cubicBezTo>
                    <a:pt x="14064" y="0"/>
                    <a:pt x="1931" y="2206"/>
                    <a:pt x="1" y="11859"/>
                  </a:cubicBezTo>
                  <a:cubicBezTo>
                    <a:pt x="1" y="11859"/>
                    <a:pt x="3586" y="28112"/>
                    <a:pt x="3586" y="30335"/>
                  </a:cubicBezTo>
                  <a:cubicBezTo>
                    <a:pt x="3586" y="35014"/>
                    <a:pt x="12410" y="40263"/>
                    <a:pt x="16272" y="41367"/>
                  </a:cubicBezTo>
                  <a:cubicBezTo>
                    <a:pt x="16504" y="41433"/>
                    <a:pt x="16756" y="41464"/>
                    <a:pt x="17024" y="41464"/>
                  </a:cubicBezTo>
                  <a:cubicBezTo>
                    <a:pt x="21228" y="41464"/>
                    <a:pt x="29542" y="33788"/>
                    <a:pt x="30061" y="31714"/>
                  </a:cubicBezTo>
                  <a:cubicBezTo>
                    <a:pt x="30612" y="29508"/>
                    <a:pt x="30888" y="10203"/>
                    <a:pt x="29785" y="6343"/>
                  </a:cubicBezTo>
                  <a:cubicBezTo>
                    <a:pt x="28681" y="2482"/>
                    <a:pt x="22338" y="0"/>
                    <a:pt x="18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516;p64">
              <a:extLst>
                <a:ext uri="{FF2B5EF4-FFF2-40B4-BE49-F238E27FC236}">
                  <a16:creationId xmlns:a16="http://schemas.microsoft.com/office/drawing/2014/main" id="{20E03A39-AD14-49B3-A72A-EB3E89079FF2}"/>
                </a:ext>
              </a:extLst>
            </p:cNvPr>
            <p:cNvSpPr/>
            <p:nvPr/>
          </p:nvSpPr>
          <p:spPr>
            <a:xfrm>
              <a:off x="3788075" y="1490875"/>
              <a:ext cx="788975" cy="1052225"/>
            </a:xfrm>
            <a:custGeom>
              <a:avLst/>
              <a:gdLst/>
              <a:ahLst/>
              <a:cxnLst/>
              <a:rect l="l" t="t" r="r" b="b"/>
              <a:pathLst>
                <a:path w="31559" h="42089" extrusionOk="0">
                  <a:moveTo>
                    <a:pt x="18512" y="625"/>
                  </a:moveTo>
                  <a:cubicBezTo>
                    <a:pt x="18513" y="625"/>
                    <a:pt x="18514" y="625"/>
                    <a:pt x="18515" y="625"/>
                  </a:cubicBezTo>
                  <a:cubicBezTo>
                    <a:pt x="22403" y="625"/>
                    <a:pt x="28730" y="3007"/>
                    <a:pt x="29798" y="6741"/>
                  </a:cubicBezTo>
                  <a:cubicBezTo>
                    <a:pt x="30900" y="10592"/>
                    <a:pt x="30590" y="29875"/>
                    <a:pt x="30071" y="31952"/>
                  </a:cubicBezTo>
                  <a:cubicBezTo>
                    <a:pt x="29737" y="33289"/>
                    <a:pt x="25376" y="37707"/>
                    <a:pt x="21325" y="40047"/>
                  </a:cubicBezTo>
                  <a:cubicBezTo>
                    <a:pt x="19703" y="40984"/>
                    <a:pt x="18344" y="41466"/>
                    <a:pt x="17339" y="41466"/>
                  </a:cubicBezTo>
                  <a:cubicBezTo>
                    <a:pt x="17095" y="41466"/>
                    <a:pt x="16871" y="41437"/>
                    <a:pt x="16670" y="41379"/>
                  </a:cubicBezTo>
                  <a:cubicBezTo>
                    <a:pt x="12865" y="40292"/>
                    <a:pt x="4210" y="35109"/>
                    <a:pt x="4210" y="30648"/>
                  </a:cubicBezTo>
                  <a:cubicBezTo>
                    <a:pt x="4210" y="28465"/>
                    <a:pt x="913" y="13444"/>
                    <a:pt x="633" y="12169"/>
                  </a:cubicBezTo>
                  <a:cubicBezTo>
                    <a:pt x="2567" y="2750"/>
                    <a:pt x="14478" y="625"/>
                    <a:pt x="18512" y="625"/>
                  </a:cubicBezTo>
                  <a:close/>
                  <a:moveTo>
                    <a:pt x="18515" y="1"/>
                  </a:moveTo>
                  <a:cubicBezTo>
                    <a:pt x="14341" y="1"/>
                    <a:pt x="1986" y="2225"/>
                    <a:pt x="8" y="12109"/>
                  </a:cubicBezTo>
                  <a:cubicBezTo>
                    <a:pt x="0" y="12151"/>
                    <a:pt x="0" y="12195"/>
                    <a:pt x="10" y="12237"/>
                  </a:cubicBezTo>
                  <a:cubicBezTo>
                    <a:pt x="45" y="12399"/>
                    <a:pt x="3587" y="28483"/>
                    <a:pt x="3587" y="30647"/>
                  </a:cubicBezTo>
                  <a:cubicBezTo>
                    <a:pt x="3587" y="35611"/>
                    <a:pt x="12751" y="40908"/>
                    <a:pt x="16498" y="41978"/>
                  </a:cubicBezTo>
                  <a:cubicBezTo>
                    <a:pt x="16757" y="42052"/>
                    <a:pt x="17037" y="42088"/>
                    <a:pt x="17342" y="42088"/>
                  </a:cubicBezTo>
                  <a:cubicBezTo>
                    <a:pt x="18467" y="42088"/>
                    <a:pt x="19907" y="41586"/>
                    <a:pt x="21636" y="40586"/>
                  </a:cubicBezTo>
                  <a:cubicBezTo>
                    <a:pt x="25725" y="38225"/>
                    <a:pt x="30268" y="33732"/>
                    <a:pt x="30675" y="32102"/>
                  </a:cubicBezTo>
                  <a:cubicBezTo>
                    <a:pt x="31218" y="29937"/>
                    <a:pt x="31559" y="10633"/>
                    <a:pt x="30397" y="6569"/>
                  </a:cubicBezTo>
                  <a:cubicBezTo>
                    <a:pt x="29234" y="2499"/>
                    <a:pt x="22693" y="1"/>
                    <a:pt x="18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517;p64">
              <a:extLst>
                <a:ext uri="{FF2B5EF4-FFF2-40B4-BE49-F238E27FC236}">
                  <a16:creationId xmlns:a16="http://schemas.microsoft.com/office/drawing/2014/main" id="{77F28BB2-FBE6-4462-8A99-E82CBF4F0090}"/>
                </a:ext>
              </a:extLst>
            </p:cNvPr>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518;p64">
              <a:extLst>
                <a:ext uri="{FF2B5EF4-FFF2-40B4-BE49-F238E27FC236}">
                  <a16:creationId xmlns:a16="http://schemas.microsoft.com/office/drawing/2014/main" id="{28011D9C-3965-4FF0-9254-ED76E6390470}"/>
                </a:ext>
              </a:extLst>
            </p:cNvPr>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519;p64">
              <a:extLst>
                <a:ext uri="{FF2B5EF4-FFF2-40B4-BE49-F238E27FC236}">
                  <a16:creationId xmlns:a16="http://schemas.microsoft.com/office/drawing/2014/main" id="{DEA4E5CB-A8D4-47A7-AD9A-4C684ECE0BCB}"/>
                </a:ext>
              </a:extLst>
            </p:cNvPr>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520;p64">
              <a:extLst>
                <a:ext uri="{FF2B5EF4-FFF2-40B4-BE49-F238E27FC236}">
                  <a16:creationId xmlns:a16="http://schemas.microsoft.com/office/drawing/2014/main" id="{543DD399-A39D-4F26-9D20-F5299856E2EE}"/>
                </a:ext>
              </a:extLst>
            </p:cNvPr>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521;p64">
              <a:extLst>
                <a:ext uri="{FF2B5EF4-FFF2-40B4-BE49-F238E27FC236}">
                  <a16:creationId xmlns:a16="http://schemas.microsoft.com/office/drawing/2014/main" id="{3518B14F-9724-46A5-9B17-6436BFF890AF}"/>
                </a:ext>
              </a:extLst>
            </p:cNvPr>
            <p:cNvSpPr/>
            <p:nvPr/>
          </p:nvSpPr>
          <p:spPr>
            <a:xfrm>
              <a:off x="4114050" y="2009750"/>
              <a:ext cx="38950" cy="69850"/>
            </a:xfrm>
            <a:custGeom>
              <a:avLst/>
              <a:gdLst/>
              <a:ahLst/>
              <a:cxnLst/>
              <a:rect l="l" t="t" r="r" b="b"/>
              <a:pathLst>
                <a:path w="1558" h="2794" extrusionOk="0">
                  <a:moveTo>
                    <a:pt x="779" y="1"/>
                  </a:moveTo>
                  <a:cubicBezTo>
                    <a:pt x="348" y="1"/>
                    <a:pt x="0" y="626"/>
                    <a:pt x="0" y="1397"/>
                  </a:cubicBezTo>
                  <a:cubicBezTo>
                    <a:pt x="0" y="2169"/>
                    <a:pt x="348" y="2794"/>
                    <a:pt x="779" y="2794"/>
                  </a:cubicBezTo>
                  <a:cubicBezTo>
                    <a:pt x="1209" y="2794"/>
                    <a:pt x="1558" y="2169"/>
                    <a:pt x="1558" y="1397"/>
                  </a:cubicBezTo>
                  <a:cubicBezTo>
                    <a:pt x="1558" y="626"/>
                    <a:pt x="1209"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522;p64">
              <a:extLst>
                <a:ext uri="{FF2B5EF4-FFF2-40B4-BE49-F238E27FC236}">
                  <a16:creationId xmlns:a16="http://schemas.microsoft.com/office/drawing/2014/main" id="{47DEC821-78C2-43D1-9701-60E00B64627F}"/>
                </a:ext>
              </a:extLst>
            </p:cNvPr>
            <p:cNvSpPr/>
            <p:nvPr/>
          </p:nvSpPr>
          <p:spPr>
            <a:xfrm>
              <a:off x="4340975" y="2009750"/>
              <a:ext cx="38975" cy="69850"/>
            </a:xfrm>
            <a:custGeom>
              <a:avLst/>
              <a:gdLst/>
              <a:ahLst/>
              <a:cxnLst/>
              <a:rect l="l" t="t" r="r" b="b"/>
              <a:pathLst>
                <a:path w="1559" h="2794" extrusionOk="0">
                  <a:moveTo>
                    <a:pt x="780" y="1"/>
                  </a:moveTo>
                  <a:cubicBezTo>
                    <a:pt x="349" y="1"/>
                    <a:pt x="1" y="626"/>
                    <a:pt x="1" y="1397"/>
                  </a:cubicBezTo>
                  <a:cubicBezTo>
                    <a:pt x="1" y="2169"/>
                    <a:pt x="350" y="2794"/>
                    <a:pt x="780" y="2794"/>
                  </a:cubicBezTo>
                  <a:cubicBezTo>
                    <a:pt x="1209" y="2794"/>
                    <a:pt x="1558" y="2169"/>
                    <a:pt x="1558" y="1397"/>
                  </a:cubicBezTo>
                  <a:cubicBezTo>
                    <a:pt x="1558" y="626"/>
                    <a:pt x="1209"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523;p64">
              <a:extLst>
                <a:ext uri="{FF2B5EF4-FFF2-40B4-BE49-F238E27FC236}">
                  <a16:creationId xmlns:a16="http://schemas.microsoft.com/office/drawing/2014/main" id="{62805BD0-FD98-4590-95A5-F00F097440CA}"/>
                </a:ext>
              </a:extLst>
            </p:cNvPr>
            <p:cNvSpPr/>
            <p:nvPr/>
          </p:nvSpPr>
          <p:spPr>
            <a:xfrm>
              <a:off x="4266100" y="1995450"/>
              <a:ext cx="103175" cy="196725"/>
            </a:xfrm>
            <a:custGeom>
              <a:avLst/>
              <a:gdLst/>
              <a:ahLst/>
              <a:cxnLst/>
              <a:rect l="l" t="t" r="r" b="b"/>
              <a:pathLst>
                <a:path w="4127" h="7869" extrusionOk="0">
                  <a:moveTo>
                    <a:pt x="1163" y="0"/>
                  </a:moveTo>
                  <a:cubicBezTo>
                    <a:pt x="1028" y="0"/>
                    <a:pt x="905" y="87"/>
                    <a:pt x="864" y="223"/>
                  </a:cubicBezTo>
                  <a:cubicBezTo>
                    <a:pt x="774" y="516"/>
                    <a:pt x="7" y="3120"/>
                    <a:pt x="942" y="4053"/>
                  </a:cubicBezTo>
                  <a:cubicBezTo>
                    <a:pt x="1366" y="4477"/>
                    <a:pt x="1971" y="4613"/>
                    <a:pt x="2505" y="4733"/>
                  </a:cubicBezTo>
                  <a:cubicBezTo>
                    <a:pt x="3292" y="4910"/>
                    <a:pt x="3386" y="4992"/>
                    <a:pt x="3339" y="5220"/>
                  </a:cubicBezTo>
                  <a:cubicBezTo>
                    <a:pt x="3220" y="5819"/>
                    <a:pt x="1442" y="6778"/>
                    <a:pt x="218" y="7268"/>
                  </a:cubicBezTo>
                  <a:cubicBezTo>
                    <a:pt x="80" y="7324"/>
                    <a:pt x="1" y="7470"/>
                    <a:pt x="29" y="7616"/>
                  </a:cubicBezTo>
                  <a:cubicBezTo>
                    <a:pt x="57" y="7763"/>
                    <a:pt x="185" y="7868"/>
                    <a:pt x="334" y="7869"/>
                  </a:cubicBezTo>
                  <a:cubicBezTo>
                    <a:pt x="374" y="7869"/>
                    <a:pt x="413" y="7861"/>
                    <a:pt x="449" y="7847"/>
                  </a:cubicBezTo>
                  <a:cubicBezTo>
                    <a:pt x="995" y="7629"/>
                    <a:pt x="3723" y="6485"/>
                    <a:pt x="3951" y="5342"/>
                  </a:cubicBezTo>
                  <a:cubicBezTo>
                    <a:pt x="4127" y="4459"/>
                    <a:pt x="3269" y="4266"/>
                    <a:pt x="2642" y="4125"/>
                  </a:cubicBezTo>
                  <a:cubicBezTo>
                    <a:pt x="2191" y="4023"/>
                    <a:pt x="1678" y="3908"/>
                    <a:pt x="1382" y="3612"/>
                  </a:cubicBezTo>
                  <a:cubicBezTo>
                    <a:pt x="876" y="3106"/>
                    <a:pt x="1161" y="1377"/>
                    <a:pt x="1460" y="406"/>
                  </a:cubicBezTo>
                  <a:cubicBezTo>
                    <a:pt x="1511" y="240"/>
                    <a:pt x="1420" y="65"/>
                    <a:pt x="1254" y="14"/>
                  </a:cubicBezTo>
                  <a:cubicBezTo>
                    <a:pt x="1224" y="5"/>
                    <a:pt x="1193" y="0"/>
                    <a:pt x="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524;p64">
              <a:extLst>
                <a:ext uri="{FF2B5EF4-FFF2-40B4-BE49-F238E27FC236}">
                  <a16:creationId xmlns:a16="http://schemas.microsoft.com/office/drawing/2014/main" id="{2D0AD8B5-0FA5-4118-9C3A-EF9381835BC2}"/>
                </a:ext>
              </a:extLst>
            </p:cNvPr>
            <p:cNvSpPr/>
            <p:nvPr/>
          </p:nvSpPr>
          <p:spPr>
            <a:xfrm>
              <a:off x="4120625" y="2243725"/>
              <a:ext cx="152325" cy="52250"/>
            </a:xfrm>
            <a:custGeom>
              <a:avLst/>
              <a:gdLst/>
              <a:ahLst/>
              <a:cxnLst/>
              <a:rect l="l" t="t" r="r" b="b"/>
              <a:pathLst>
                <a:path w="6093" h="2090" extrusionOk="0">
                  <a:moveTo>
                    <a:pt x="355" y="1"/>
                  </a:moveTo>
                  <a:cubicBezTo>
                    <a:pt x="295" y="1"/>
                    <a:pt x="235" y="18"/>
                    <a:pt x="182" y="53"/>
                  </a:cubicBezTo>
                  <a:cubicBezTo>
                    <a:pt x="38" y="150"/>
                    <a:pt x="0" y="347"/>
                    <a:pt x="98" y="489"/>
                  </a:cubicBezTo>
                  <a:cubicBezTo>
                    <a:pt x="941" y="1752"/>
                    <a:pt x="2242" y="2090"/>
                    <a:pt x="3395" y="2090"/>
                  </a:cubicBezTo>
                  <a:cubicBezTo>
                    <a:pt x="4672" y="2090"/>
                    <a:pt x="5767" y="1675"/>
                    <a:pt x="5853" y="1642"/>
                  </a:cubicBezTo>
                  <a:cubicBezTo>
                    <a:pt x="6013" y="1579"/>
                    <a:pt x="6092" y="1398"/>
                    <a:pt x="6029" y="1238"/>
                  </a:cubicBezTo>
                  <a:cubicBezTo>
                    <a:pt x="5981" y="1115"/>
                    <a:pt x="5864" y="1040"/>
                    <a:pt x="5740" y="1040"/>
                  </a:cubicBezTo>
                  <a:cubicBezTo>
                    <a:pt x="5702" y="1040"/>
                    <a:pt x="5664" y="1047"/>
                    <a:pt x="5626" y="1061"/>
                  </a:cubicBezTo>
                  <a:cubicBezTo>
                    <a:pt x="5607" y="1068"/>
                    <a:pt x="4582" y="1458"/>
                    <a:pt x="3408" y="1458"/>
                  </a:cubicBezTo>
                  <a:cubicBezTo>
                    <a:pt x="2411" y="1458"/>
                    <a:pt x="1306" y="1177"/>
                    <a:pt x="618" y="143"/>
                  </a:cubicBezTo>
                  <a:cubicBezTo>
                    <a:pt x="557" y="51"/>
                    <a:pt x="457" y="1"/>
                    <a:pt x="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25;p64">
              <a:extLst>
                <a:ext uri="{FF2B5EF4-FFF2-40B4-BE49-F238E27FC236}">
                  <a16:creationId xmlns:a16="http://schemas.microsoft.com/office/drawing/2014/main" id="{A7C09BB5-A4FC-4F07-BE63-4A0AFB6E33CA}"/>
                </a:ext>
              </a:extLst>
            </p:cNvPr>
            <p:cNvSpPr/>
            <p:nvPr/>
          </p:nvSpPr>
          <p:spPr>
            <a:xfrm>
              <a:off x="4053050" y="1930375"/>
              <a:ext cx="121450" cy="60025"/>
            </a:xfrm>
            <a:custGeom>
              <a:avLst/>
              <a:gdLst/>
              <a:ahLst/>
              <a:cxnLst/>
              <a:rect l="l" t="t" r="r" b="b"/>
              <a:pathLst>
                <a:path w="4858" h="2401" extrusionOk="0">
                  <a:moveTo>
                    <a:pt x="2975" y="0"/>
                  </a:moveTo>
                  <a:cubicBezTo>
                    <a:pt x="2541" y="0"/>
                    <a:pt x="2132" y="83"/>
                    <a:pt x="1752" y="249"/>
                  </a:cubicBezTo>
                  <a:cubicBezTo>
                    <a:pt x="555" y="771"/>
                    <a:pt x="98" y="1928"/>
                    <a:pt x="79" y="1976"/>
                  </a:cubicBezTo>
                  <a:cubicBezTo>
                    <a:pt x="1" y="2181"/>
                    <a:pt x="151" y="2400"/>
                    <a:pt x="369" y="2400"/>
                  </a:cubicBezTo>
                  <a:cubicBezTo>
                    <a:pt x="499" y="2400"/>
                    <a:pt x="615" y="2321"/>
                    <a:pt x="661" y="2201"/>
                  </a:cubicBezTo>
                  <a:cubicBezTo>
                    <a:pt x="664" y="2191"/>
                    <a:pt x="1040" y="1240"/>
                    <a:pt x="2001" y="820"/>
                  </a:cubicBezTo>
                  <a:cubicBezTo>
                    <a:pt x="2300" y="689"/>
                    <a:pt x="2625" y="624"/>
                    <a:pt x="2974" y="624"/>
                  </a:cubicBezTo>
                  <a:cubicBezTo>
                    <a:pt x="3411" y="624"/>
                    <a:pt x="3886" y="726"/>
                    <a:pt x="4394" y="929"/>
                  </a:cubicBezTo>
                  <a:cubicBezTo>
                    <a:pt x="4431" y="943"/>
                    <a:pt x="4469" y="950"/>
                    <a:pt x="4506" y="950"/>
                  </a:cubicBezTo>
                  <a:cubicBezTo>
                    <a:pt x="4630" y="950"/>
                    <a:pt x="4747" y="876"/>
                    <a:pt x="4795" y="754"/>
                  </a:cubicBezTo>
                  <a:cubicBezTo>
                    <a:pt x="4858" y="596"/>
                    <a:pt x="4783" y="416"/>
                    <a:pt x="4625" y="351"/>
                  </a:cubicBezTo>
                  <a:cubicBezTo>
                    <a:pt x="4042" y="117"/>
                    <a:pt x="3491" y="0"/>
                    <a:pt x="2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26;p64">
              <a:extLst>
                <a:ext uri="{FF2B5EF4-FFF2-40B4-BE49-F238E27FC236}">
                  <a16:creationId xmlns:a16="http://schemas.microsoft.com/office/drawing/2014/main" id="{50AE18FA-B96B-42D4-81AD-904F141C4A36}"/>
                </a:ext>
              </a:extLst>
            </p:cNvPr>
            <p:cNvSpPr/>
            <p:nvPr/>
          </p:nvSpPr>
          <p:spPr>
            <a:xfrm>
              <a:off x="4296650" y="1917900"/>
              <a:ext cx="108825" cy="46975"/>
            </a:xfrm>
            <a:custGeom>
              <a:avLst/>
              <a:gdLst/>
              <a:ahLst/>
              <a:cxnLst/>
              <a:rect l="l" t="t" r="r" b="b"/>
              <a:pathLst>
                <a:path w="4353" h="1879" extrusionOk="0">
                  <a:moveTo>
                    <a:pt x="2006" y="0"/>
                  </a:moveTo>
                  <a:cubicBezTo>
                    <a:pt x="1975" y="0"/>
                    <a:pt x="1943" y="1"/>
                    <a:pt x="1912" y="2"/>
                  </a:cubicBezTo>
                  <a:cubicBezTo>
                    <a:pt x="794" y="60"/>
                    <a:pt x="117" y="1137"/>
                    <a:pt x="88" y="1183"/>
                  </a:cubicBezTo>
                  <a:cubicBezTo>
                    <a:pt x="0" y="1329"/>
                    <a:pt x="46" y="1519"/>
                    <a:pt x="191" y="1608"/>
                  </a:cubicBezTo>
                  <a:cubicBezTo>
                    <a:pt x="242" y="1640"/>
                    <a:pt x="299" y="1655"/>
                    <a:pt x="355" y="1655"/>
                  </a:cubicBezTo>
                  <a:cubicBezTo>
                    <a:pt x="458" y="1655"/>
                    <a:pt x="559" y="1604"/>
                    <a:pt x="619" y="1511"/>
                  </a:cubicBezTo>
                  <a:cubicBezTo>
                    <a:pt x="624" y="1502"/>
                    <a:pt x="1156" y="663"/>
                    <a:pt x="1947" y="624"/>
                  </a:cubicBezTo>
                  <a:cubicBezTo>
                    <a:pt x="1966" y="623"/>
                    <a:pt x="1984" y="623"/>
                    <a:pt x="2003" y="623"/>
                  </a:cubicBezTo>
                  <a:cubicBezTo>
                    <a:pt x="2550" y="623"/>
                    <a:pt x="3122" y="1003"/>
                    <a:pt x="3701" y="1756"/>
                  </a:cubicBezTo>
                  <a:cubicBezTo>
                    <a:pt x="3760" y="1833"/>
                    <a:pt x="3851" y="1879"/>
                    <a:pt x="3948" y="1879"/>
                  </a:cubicBezTo>
                  <a:lnTo>
                    <a:pt x="3948" y="1879"/>
                  </a:lnTo>
                  <a:cubicBezTo>
                    <a:pt x="4206" y="1878"/>
                    <a:pt x="4353" y="1583"/>
                    <a:pt x="4195" y="1377"/>
                  </a:cubicBezTo>
                  <a:cubicBezTo>
                    <a:pt x="3492" y="462"/>
                    <a:pt x="2767" y="0"/>
                    <a:pt x="2006" y="0"/>
                  </a:cubicBezTo>
                  <a:close/>
                  <a:moveTo>
                    <a:pt x="3948" y="1879"/>
                  </a:moveTo>
                  <a:lnTo>
                    <a:pt x="3948" y="1879"/>
                  </a:lnTo>
                  <a:cubicBezTo>
                    <a:pt x="3948" y="1879"/>
                    <a:pt x="3948" y="1879"/>
                    <a:pt x="3947" y="1879"/>
                  </a:cubicBezTo>
                  <a:lnTo>
                    <a:pt x="3949" y="1879"/>
                  </a:lnTo>
                  <a:cubicBezTo>
                    <a:pt x="3948" y="1879"/>
                    <a:pt x="3948" y="1879"/>
                    <a:pt x="3948" y="18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7;p64">
              <a:extLst>
                <a:ext uri="{FF2B5EF4-FFF2-40B4-BE49-F238E27FC236}">
                  <a16:creationId xmlns:a16="http://schemas.microsoft.com/office/drawing/2014/main" id="{BEFF773E-DA26-4E93-8535-4BD26F88F8E0}"/>
                </a:ext>
              </a:extLst>
            </p:cNvPr>
            <p:cNvSpPr/>
            <p:nvPr/>
          </p:nvSpPr>
          <p:spPr>
            <a:xfrm>
              <a:off x="3602850" y="1373075"/>
              <a:ext cx="1068675" cy="711650"/>
            </a:xfrm>
            <a:custGeom>
              <a:avLst/>
              <a:gdLst/>
              <a:ahLst/>
              <a:cxnLst/>
              <a:rect l="l" t="t" r="r" b="b"/>
              <a:pathLst>
                <a:path w="42747" h="28466" extrusionOk="0">
                  <a:moveTo>
                    <a:pt x="20315" y="1"/>
                  </a:moveTo>
                  <a:cubicBezTo>
                    <a:pt x="17700" y="1"/>
                    <a:pt x="14756" y="506"/>
                    <a:pt x="11584" y="1714"/>
                  </a:cubicBezTo>
                  <a:cubicBezTo>
                    <a:pt x="0" y="6126"/>
                    <a:pt x="1380" y="17985"/>
                    <a:pt x="1932" y="20192"/>
                  </a:cubicBezTo>
                  <a:cubicBezTo>
                    <a:pt x="2483" y="22397"/>
                    <a:pt x="6344" y="28189"/>
                    <a:pt x="8826" y="28465"/>
                  </a:cubicBezTo>
                  <a:cubicBezTo>
                    <a:pt x="8826" y="28465"/>
                    <a:pt x="11032" y="26535"/>
                    <a:pt x="11032" y="24604"/>
                  </a:cubicBezTo>
                  <a:cubicBezTo>
                    <a:pt x="11032" y="22673"/>
                    <a:pt x="16272" y="18813"/>
                    <a:pt x="21512" y="17158"/>
                  </a:cubicBezTo>
                  <a:cubicBezTo>
                    <a:pt x="24808" y="16117"/>
                    <a:pt x="28428" y="14202"/>
                    <a:pt x="30525" y="11759"/>
                  </a:cubicBezTo>
                  <a:cubicBezTo>
                    <a:pt x="30533" y="13028"/>
                    <a:pt x="30741" y="14868"/>
                    <a:pt x="31715" y="16331"/>
                  </a:cubicBezTo>
                  <a:cubicBezTo>
                    <a:pt x="33370" y="18813"/>
                    <a:pt x="35852" y="20192"/>
                    <a:pt x="35852" y="21019"/>
                  </a:cubicBezTo>
                  <a:cubicBezTo>
                    <a:pt x="35852" y="21846"/>
                    <a:pt x="37231" y="24880"/>
                    <a:pt x="38334" y="24880"/>
                  </a:cubicBezTo>
                  <a:cubicBezTo>
                    <a:pt x="39437" y="24880"/>
                    <a:pt x="39437" y="20468"/>
                    <a:pt x="39713" y="18537"/>
                  </a:cubicBezTo>
                  <a:cubicBezTo>
                    <a:pt x="39988" y="16607"/>
                    <a:pt x="42746" y="11643"/>
                    <a:pt x="38885" y="7230"/>
                  </a:cubicBezTo>
                  <a:cubicBezTo>
                    <a:pt x="37100" y="5189"/>
                    <a:pt x="35258" y="4565"/>
                    <a:pt x="33711" y="4565"/>
                  </a:cubicBezTo>
                  <a:cubicBezTo>
                    <a:pt x="32894" y="4565"/>
                    <a:pt x="32159" y="4739"/>
                    <a:pt x="31558" y="4971"/>
                  </a:cubicBezTo>
                  <a:cubicBezTo>
                    <a:pt x="29969" y="2299"/>
                    <a:pt x="25892" y="1"/>
                    <a:pt x="2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28;p64">
              <a:extLst>
                <a:ext uri="{FF2B5EF4-FFF2-40B4-BE49-F238E27FC236}">
                  <a16:creationId xmlns:a16="http://schemas.microsoft.com/office/drawing/2014/main" id="{78087533-A957-4415-9754-35546DA53821}"/>
                </a:ext>
              </a:extLst>
            </p:cNvPr>
            <p:cNvSpPr/>
            <p:nvPr/>
          </p:nvSpPr>
          <p:spPr>
            <a:xfrm>
              <a:off x="3566450" y="1365050"/>
              <a:ext cx="1094925" cy="727450"/>
            </a:xfrm>
            <a:custGeom>
              <a:avLst/>
              <a:gdLst/>
              <a:ahLst/>
              <a:cxnLst/>
              <a:rect l="l" t="t" r="r" b="b"/>
              <a:pathLst>
                <a:path w="43797" h="29098" extrusionOk="0">
                  <a:moveTo>
                    <a:pt x="22025" y="721"/>
                  </a:moveTo>
                  <a:cubicBezTo>
                    <a:pt x="26415" y="721"/>
                    <a:pt x="30684" y="1985"/>
                    <a:pt x="32747" y="5452"/>
                  </a:cubicBezTo>
                  <a:cubicBezTo>
                    <a:pt x="32804" y="5549"/>
                    <a:pt x="32907" y="5604"/>
                    <a:pt x="33014" y="5604"/>
                  </a:cubicBezTo>
                  <a:cubicBezTo>
                    <a:pt x="33051" y="5604"/>
                    <a:pt x="33089" y="5598"/>
                    <a:pt x="33126" y="5584"/>
                  </a:cubicBezTo>
                  <a:cubicBezTo>
                    <a:pt x="33646" y="5383"/>
                    <a:pt x="34351" y="5196"/>
                    <a:pt x="35172" y="5196"/>
                  </a:cubicBezTo>
                  <a:cubicBezTo>
                    <a:pt x="36590" y="5196"/>
                    <a:pt x="38353" y="5753"/>
                    <a:pt x="40107" y="7756"/>
                  </a:cubicBezTo>
                  <a:cubicBezTo>
                    <a:pt x="43099" y="11177"/>
                    <a:pt x="41986" y="14871"/>
                    <a:pt x="41249" y="17315"/>
                  </a:cubicBezTo>
                  <a:cubicBezTo>
                    <a:pt x="41071" y="17905"/>
                    <a:pt x="40918" y="18414"/>
                    <a:pt x="40860" y="18814"/>
                  </a:cubicBezTo>
                  <a:cubicBezTo>
                    <a:pt x="40791" y="19300"/>
                    <a:pt x="40739" y="19936"/>
                    <a:pt x="40683" y="20609"/>
                  </a:cubicBezTo>
                  <a:cubicBezTo>
                    <a:pt x="40580" y="21890"/>
                    <a:pt x="40334" y="24890"/>
                    <a:pt x="39790" y="24890"/>
                  </a:cubicBezTo>
                  <a:cubicBezTo>
                    <a:pt x="38965" y="24890"/>
                    <a:pt x="37620" y="22148"/>
                    <a:pt x="37620" y="21340"/>
                  </a:cubicBezTo>
                  <a:cubicBezTo>
                    <a:pt x="37620" y="20805"/>
                    <a:pt x="37041" y="20276"/>
                    <a:pt x="36166" y="19475"/>
                  </a:cubicBezTo>
                  <a:cubicBezTo>
                    <a:pt x="35321" y="18700"/>
                    <a:pt x="34270" y="17737"/>
                    <a:pt x="33430" y="16479"/>
                  </a:cubicBezTo>
                  <a:cubicBezTo>
                    <a:pt x="32504" y="15088"/>
                    <a:pt x="32301" y="13318"/>
                    <a:pt x="32294" y="12078"/>
                  </a:cubicBezTo>
                  <a:cubicBezTo>
                    <a:pt x="32293" y="11889"/>
                    <a:pt x="32138" y="11768"/>
                    <a:pt x="31979" y="11768"/>
                  </a:cubicBezTo>
                  <a:cubicBezTo>
                    <a:pt x="31895" y="11768"/>
                    <a:pt x="31810" y="11801"/>
                    <a:pt x="31745" y="11877"/>
                  </a:cubicBezTo>
                  <a:cubicBezTo>
                    <a:pt x="29899" y="14027"/>
                    <a:pt x="26583" y="16011"/>
                    <a:pt x="22874" y="17183"/>
                  </a:cubicBezTo>
                  <a:cubicBezTo>
                    <a:pt x="17575" y="18855"/>
                    <a:pt x="12176" y="22763"/>
                    <a:pt x="12176" y="24925"/>
                  </a:cubicBezTo>
                  <a:cubicBezTo>
                    <a:pt x="12176" y="26459"/>
                    <a:pt x="10605" y="28053"/>
                    <a:pt x="10180" y="28455"/>
                  </a:cubicBezTo>
                  <a:cubicBezTo>
                    <a:pt x="7903" y="28008"/>
                    <a:pt x="4238" y="22632"/>
                    <a:pt x="3690" y="20438"/>
                  </a:cubicBezTo>
                  <a:cubicBezTo>
                    <a:pt x="3656" y="20305"/>
                    <a:pt x="725" y="7060"/>
                    <a:pt x="13150" y="2327"/>
                  </a:cubicBezTo>
                  <a:cubicBezTo>
                    <a:pt x="15661" y="1371"/>
                    <a:pt x="18873" y="721"/>
                    <a:pt x="22025" y="721"/>
                  </a:cubicBezTo>
                  <a:close/>
                  <a:moveTo>
                    <a:pt x="21841" y="0"/>
                  </a:moveTo>
                  <a:cubicBezTo>
                    <a:pt x="19142" y="0"/>
                    <a:pt x="16127" y="526"/>
                    <a:pt x="12928" y="1745"/>
                  </a:cubicBezTo>
                  <a:cubicBezTo>
                    <a:pt x="1" y="6669"/>
                    <a:pt x="3051" y="20450"/>
                    <a:pt x="3085" y="20588"/>
                  </a:cubicBezTo>
                  <a:cubicBezTo>
                    <a:pt x="3641" y="22810"/>
                    <a:pt x="7531" y="28794"/>
                    <a:pt x="10248" y="29096"/>
                  </a:cubicBezTo>
                  <a:cubicBezTo>
                    <a:pt x="10259" y="29097"/>
                    <a:pt x="10270" y="29098"/>
                    <a:pt x="10282" y="29098"/>
                  </a:cubicBezTo>
                  <a:cubicBezTo>
                    <a:pt x="10357" y="29098"/>
                    <a:pt x="10430" y="29070"/>
                    <a:pt x="10488" y="29020"/>
                  </a:cubicBezTo>
                  <a:cubicBezTo>
                    <a:pt x="10581" y="28938"/>
                    <a:pt x="12800" y="26974"/>
                    <a:pt x="12800" y="24925"/>
                  </a:cubicBezTo>
                  <a:cubicBezTo>
                    <a:pt x="12800" y="23219"/>
                    <a:pt x="17776" y="19446"/>
                    <a:pt x="23062" y="17777"/>
                  </a:cubicBezTo>
                  <a:cubicBezTo>
                    <a:pt x="26554" y="16674"/>
                    <a:pt x="29716" y="14860"/>
                    <a:pt x="31699" y="12847"/>
                  </a:cubicBezTo>
                  <a:cubicBezTo>
                    <a:pt x="31784" y="14077"/>
                    <a:pt x="32082" y="15579"/>
                    <a:pt x="32912" y="16825"/>
                  </a:cubicBezTo>
                  <a:cubicBezTo>
                    <a:pt x="33793" y="18146"/>
                    <a:pt x="34876" y="19138"/>
                    <a:pt x="35745" y="19934"/>
                  </a:cubicBezTo>
                  <a:cubicBezTo>
                    <a:pt x="36361" y="20497"/>
                    <a:pt x="36997" y="21080"/>
                    <a:pt x="36997" y="21340"/>
                  </a:cubicBezTo>
                  <a:cubicBezTo>
                    <a:pt x="36997" y="22222"/>
                    <a:pt x="38417" y="25513"/>
                    <a:pt x="39791" y="25513"/>
                  </a:cubicBezTo>
                  <a:cubicBezTo>
                    <a:pt x="40831" y="25513"/>
                    <a:pt x="41066" y="23591"/>
                    <a:pt x="41305" y="20660"/>
                  </a:cubicBezTo>
                  <a:cubicBezTo>
                    <a:pt x="41359" y="19996"/>
                    <a:pt x="41411" y="19368"/>
                    <a:pt x="41478" y="18902"/>
                  </a:cubicBezTo>
                  <a:cubicBezTo>
                    <a:pt x="41528" y="18548"/>
                    <a:pt x="41675" y="18061"/>
                    <a:pt x="41845" y="17495"/>
                  </a:cubicBezTo>
                  <a:cubicBezTo>
                    <a:pt x="42575" y="15075"/>
                    <a:pt x="43797" y="11026"/>
                    <a:pt x="40576" y="7346"/>
                  </a:cubicBezTo>
                  <a:cubicBezTo>
                    <a:pt x="38658" y="5155"/>
                    <a:pt x="36685" y="4585"/>
                    <a:pt x="35153" y="4585"/>
                  </a:cubicBezTo>
                  <a:cubicBezTo>
                    <a:pt x="34332" y="4585"/>
                    <a:pt x="33637" y="4749"/>
                    <a:pt x="33147" y="4914"/>
                  </a:cubicBezTo>
                  <a:cubicBezTo>
                    <a:pt x="31315" y="2073"/>
                    <a:pt x="27200" y="0"/>
                    <a:pt x="2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29;p64">
              <a:extLst>
                <a:ext uri="{FF2B5EF4-FFF2-40B4-BE49-F238E27FC236}">
                  <a16:creationId xmlns:a16="http://schemas.microsoft.com/office/drawing/2014/main" id="{011664ED-ED6A-4394-AC8C-DD9C90EC7FFC}"/>
                </a:ext>
              </a:extLst>
            </p:cNvPr>
            <p:cNvSpPr/>
            <p:nvPr/>
          </p:nvSpPr>
          <p:spPr>
            <a:xfrm>
              <a:off x="3756950" y="1838900"/>
              <a:ext cx="65875" cy="73650"/>
            </a:xfrm>
            <a:custGeom>
              <a:avLst/>
              <a:gdLst/>
              <a:ahLst/>
              <a:cxnLst/>
              <a:rect l="l" t="t" r="r" b="b"/>
              <a:pathLst>
                <a:path w="2635" h="2946" extrusionOk="0">
                  <a:moveTo>
                    <a:pt x="2278" y="1"/>
                  </a:moveTo>
                  <a:cubicBezTo>
                    <a:pt x="2223" y="1"/>
                    <a:pt x="2168" y="15"/>
                    <a:pt x="2118" y="46"/>
                  </a:cubicBezTo>
                  <a:cubicBezTo>
                    <a:pt x="898" y="784"/>
                    <a:pt x="217" y="1613"/>
                    <a:pt x="36" y="2577"/>
                  </a:cubicBezTo>
                  <a:cubicBezTo>
                    <a:pt x="0" y="2768"/>
                    <a:pt x="147" y="2946"/>
                    <a:pt x="343" y="2946"/>
                  </a:cubicBezTo>
                  <a:cubicBezTo>
                    <a:pt x="493" y="2946"/>
                    <a:pt x="621" y="2839"/>
                    <a:pt x="649" y="2692"/>
                  </a:cubicBezTo>
                  <a:cubicBezTo>
                    <a:pt x="794" y="1912"/>
                    <a:pt x="1381" y="1221"/>
                    <a:pt x="2440" y="579"/>
                  </a:cubicBezTo>
                  <a:cubicBezTo>
                    <a:pt x="2587" y="490"/>
                    <a:pt x="2634" y="299"/>
                    <a:pt x="2545" y="152"/>
                  </a:cubicBezTo>
                  <a:cubicBezTo>
                    <a:pt x="2487" y="54"/>
                    <a:pt x="2384" y="1"/>
                    <a:pt x="2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30;p64">
              <a:extLst>
                <a:ext uri="{FF2B5EF4-FFF2-40B4-BE49-F238E27FC236}">
                  <a16:creationId xmlns:a16="http://schemas.microsoft.com/office/drawing/2014/main" id="{F3F1C356-2DA1-484D-B372-0006F901BDE4}"/>
                </a:ext>
              </a:extLst>
            </p:cNvPr>
            <p:cNvSpPr/>
            <p:nvPr/>
          </p:nvSpPr>
          <p:spPr>
            <a:xfrm>
              <a:off x="3855825" y="1588850"/>
              <a:ext cx="494075" cy="241900"/>
            </a:xfrm>
            <a:custGeom>
              <a:avLst/>
              <a:gdLst/>
              <a:ahLst/>
              <a:cxnLst/>
              <a:rect l="l" t="t" r="r" b="b"/>
              <a:pathLst>
                <a:path w="19763" h="9676" extrusionOk="0">
                  <a:moveTo>
                    <a:pt x="19407" y="1"/>
                  </a:moveTo>
                  <a:cubicBezTo>
                    <a:pt x="19304" y="1"/>
                    <a:pt x="19203" y="52"/>
                    <a:pt x="19143" y="146"/>
                  </a:cubicBezTo>
                  <a:cubicBezTo>
                    <a:pt x="19115" y="189"/>
                    <a:pt x="16349" y="4489"/>
                    <a:pt x="11406" y="6060"/>
                  </a:cubicBezTo>
                  <a:cubicBezTo>
                    <a:pt x="10094" y="6479"/>
                    <a:pt x="8514" y="6848"/>
                    <a:pt x="6840" y="7238"/>
                  </a:cubicBezTo>
                  <a:cubicBezTo>
                    <a:pt x="4543" y="7775"/>
                    <a:pt x="2167" y="8329"/>
                    <a:pt x="222" y="9072"/>
                  </a:cubicBezTo>
                  <a:cubicBezTo>
                    <a:pt x="82" y="9126"/>
                    <a:pt x="0" y="9272"/>
                    <a:pt x="28" y="9420"/>
                  </a:cubicBezTo>
                  <a:cubicBezTo>
                    <a:pt x="55" y="9568"/>
                    <a:pt x="184" y="9675"/>
                    <a:pt x="334" y="9675"/>
                  </a:cubicBezTo>
                  <a:cubicBezTo>
                    <a:pt x="372" y="9675"/>
                    <a:pt x="409" y="9669"/>
                    <a:pt x="444" y="9654"/>
                  </a:cubicBezTo>
                  <a:cubicBezTo>
                    <a:pt x="2351" y="8927"/>
                    <a:pt x="4705" y="8377"/>
                    <a:pt x="6982" y="7845"/>
                  </a:cubicBezTo>
                  <a:cubicBezTo>
                    <a:pt x="8667" y="7452"/>
                    <a:pt x="10261" y="7080"/>
                    <a:pt x="11595" y="6655"/>
                  </a:cubicBezTo>
                  <a:cubicBezTo>
                    <a:pt x="16761" y="5012"/>
                    <a:pt x="19554" y="663"/>
                    <a:pt x="19670" y="479"/>
                  </a:cubicBezTo>
                  <a:cubicBezTo>
                    <a:pt x="19763" y="334"/>
                    <a:pt x="19718" y="141"/>
                    <a:pt x="19574" y="49"/>
                  </a:cubicBezTo>
                  <a:cubicBezTo>
                    <a:pt x="19522" y="16"/>
                    <a:pt x="19464" y="1"/>
                    <a:pt x="19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31;p64">
              <a:extLst>
                <a:ext uri="{FF2B5EF4-FFF2-40B4-BE49-F238E27FC236}">
                  <a16:creationId xmlns:a16="http://schemas.microsoft.com/office/drawing/2014/main" id="{C97E1C31-FA94-4941-893F-DBFB4265A504}"/>
                </a:ext>
              </a:extLst>
            </p:cNvPr>
            <p:cNvSpPr/>
            <p:nvPr/>
          </p:nvSpPr>
          <p:spPr>
            <a:xfrm>
              <a:off x="3732325" y="1559800"/>
              <a:ext cx="559425" cy="131875"/>
            </a:xfrm>
            <a:custGeom>
              <a:avLst/>
              <a:gdLst/>
              <a:ahLst/>
              <a:cxnLst/>
              <a:rect l="l" t="t" r="r" b="b"/>
              <a:pathLst>
                <a:path w="22377" h="5275" extrusionOk="0">
                  <a:moveTo>
                    <a:pt x="22021" y="0"/>
                  </a:moveTo>
                  <a:cubicBezTo>
                    <a:pt x="21961" y="0"/>
                    <a:pt x="21900" y="18"/>
                    <a:pt x="21846" y="55"/>
                  </a:cubicBezTo>
                  <a:cubicBezTo>
                    <a:pt x="21796" y="89"/>
                    <a:pt x="16734" y="3500"/>
                    <a:pt x="11069" y="3954"/>
                  </a:cubicBezTo>
                  <a:cubicBezTo>
                    <a:pt x="9986" y="4041"/>
                    <a:pt x="8966" y="4070"/>
                    <a:pt x="8018" y="4070"/>
                  </a:cubicBezTo>
                  <a:cubicBezTo>
                    <a:pt x="6888" y="4070"/>
                    <a:pt x="5862" y="4029"/>
                    <a:pt x="4956" y="3992"/>
                  </a:cubicBezTo>
                  <a:cubicBezTo>
                    <a:pt x="4234" y="3963"/>
                    <a:pt x="3583" y="3936"/>
                    <a:pt x="3006" y="3936"/>
                  </a:cubicBezTo>
                  <a:cubicBezTo>
                    <a:pt x="1573" y="3936"/>
                    <a:pt x="597" y="4099"/>
                    <a:pt x="138" y="4789"/>
                  </a:cubicBezTo>
                  <a:cubicBezTo>
                    <a:pt x="0" y="4997"/>
                    <a:pt x="148" y="5274"/>
                    <a:pt x="397" y="5274"/>
                  </a:cubicBezTo>
                  <a:cubicBezTo>
                    <a:pt x="502" y="5274"/>
                    <a:pt x="599" y="5222"/>
                    <a:pt x="656" y="5135"/>
                  </a:cubicBezTo>
                  <a:cubicBezTo>
                    <a:pt x="962" y="4677"/>
                    <a:pt x="1799" y="4560"/>
                    <a:pt x="3000" y="4560"/>
                  </a:cubicBezTo>
                  <a:cubicBezTo>
                    <a:pt x="3568" y="4560"/>
                    <a:pt x="4217" y="4586"/>
                    <a:pt x="4930" y="4615"/>
                  </a:cubicBezTo>
                  <a:cubicBezTo>
                    <a:pt x="5844" y="4652"/>
                    <a:pt x="6880" y="4694"/>
                    <a:pt x="8022" y="4694"/>
                  </a:cubicBezTo>
                  <a:cubicBezTo>
                    <a:pt x="8982" y="4694"/>
                    <a:pt x="10017" y="4664"/>
                    <a:pt x="11119" y="4576"/>
                  </a:cubicBezTo>
                  <a:cubicBezTo>
                    <a:pt x="16946" y="4110"/>
                    <a:pt x="21986" y="714"/>
                    <a:pt x="22198" y="569"/>
                  </a:cubicBezTo>
                  <a:cubicBezTo>
                    <a:pt x="22339" y="473"/>
                    <a:pt x="22377" y="279"/>
                    <a:pt x="22279" y="136"/>
                  </a:cubicBezTo>
                  <a:cubicBezTo>
                    <a:pt x="22219" y="48"/>
                    <a:pt x="22121" y="0"/>
                    <a:pt x="220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32;p64">
              <a:extLst>
                <a:ext uri="{FF2B5EF4-FFF2-40B4-BE49-F238E27FC236}">
                  <a16:creationId xmlns:a16="http://schemas.microsoft.com/office/drawing/2014/main" id="{C17EB04E-99E7-424A-904B-A1F466F53EC5}"/>
                </a:ext>
              </a:extLst>
            </p:cNvPr>
            <p:cNvSpPr/>
            <p:nvPr/>
          </p:nvSpPr>
          <p:spPr>
            <a:xfrm>
              <a:off x="4566525" y="1698075"/>
              <a:ext cx="21325" cy="74975"/>
            </a:xfrm>
            <a:custGeom>
              <a:avLst/>
              <a:gdLst/>
              <a:ahLst/>
              <a:cxnLst/>
              <a:rect l="l" t="t" r="r" b="b"/>
              <a:pathLst>
                <a:path w="853" h="2999" extrusionOk="0">
                  <a:moveTo>
                    <a:pt x="339" y="1"/>
                  </a:moveTo>
                  <a:cubicBezTo>
                    <a:pt x="320" y="1"/>
                    <a:pt x="300" y="2"/>
                    <a:pt x="281" y="6"/>
                  </a:cubicBezTo>
                  <a:cubicBezTo>
                    <a:pt x="111" y="39"/>
                    <a:pt x="0" y="204"/>
                    <a:pt x="33" y="373"/>
                  </a:cubicBezTo>
                  <a:cubicBezTo>
                    <a:pt x="171" y="1092"/>
                    <a:pt x="229" y="1867"/>
                    <a:pt x="201" y="2677"/>
                  </a:cubicBezTo>
                  <a:cubicBezTo>
                    <a:pt x="194" y="2849"/>
                    <a:pt x="330" y="2993"/>
                    <a:pt x="502" y="2998"/>
                  </a:cubicBezTo>
                  <a:lnTo>
                    <a:pt x="513" y="2998"/>
                  </a:lnTo>
                  <a:cubicBezTo>
                    <a:pt x="680" y="2998"/>
                    <a:pt x="817" y="2864"/>
                    <a:pt x="824" y="2698"/>
                  </a:cubicBezTo>
                  <a:cubicBezTo>
                    <a:pt x="853" y="1842"/>
                    <a:pt x="792" y="1020"/>
                    <a:pt x="645" y="256"/>
                  </a:cubicBezTo>
                  <a:cubicBezTo>
                    <a:pt x="618" y="105"/>
                    <a:pt x="486"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33;p64">
              <a:extLst>
                <a:ext uri="{FF2B5EF4-FFF2-40B4-BE49-F238E27FC236}">
                  <a16:creationId xmlns:a16="http://schemas.microsoft.com/office/drawing/2014/main" id="{B4B24320-D82E-4629-9F12-7E37AA9924B5}"/>
                </a:ext>
              </a:extLst>
            </p:cNvPr>
            <p:cNvSpPr/>
            <p:nvPr/>
          </p:nvSpPr>
          <p:spPr>
            <a:xfrm>
              <a:off x="4431125" y="1542350"/>
              <a:ext cx="144275" cy="140100"/>
            </a:xfrm>
            <a:custGeom>
              <a:avLst/>
              <a:gdLst/>
              <a:ahLst/>
              <a:cxnLst/>
              <a:rect l="l" t="t" r="r" b="b"/>
              <a:pathLst>
                <a:path w="5771" h="5604" extrusionOk="0">
                  <a:moveTo>
                    <a:pt x="347" y="1"/>
                  </a:moveTo>
                  <a:cubicBezTo>
                    <a:pt x="211" y="1"/>
                    <a:pt x="86" y="91"/>
                    <a:pt x="47" y="229"/>
                  </a:cubicBezTo>
                  <a:cubicBezTo>
                    <a:pt x="1" y="395"/>
                    <a:pt x="98" y="566"/>
                    <a:pt x="264" y="612"/>
                  </a:cubicBezTo>
                  <a:cubicBezTo>
                    <a:pt x="299" y="622"/>
                    <a:pt x="3811" y="1645"/>
                    <a:pt x="5126" y="5395"/>
                  </a:cubicBezTo>
                  <a:cubicBezTo>
                    <a:pt x="5170" y="5519"/>
                    <a:pt x="5288" y="5603"/>
                    <a:pt x="5421" y="5603"/>
                  </a:cubicBezTo>
                  <a:cubicBezTo>
                    <a:pt x="5455" y="5603"/>
                    <a:pt x="5490" y="5598"/>
                    <a:pt x="5523" y="5586"/>
                  </a:cubicBezTo>
                  <a:cubicBezTo>
                    <a:pt x="5686" y="5529"/>
                    <a:pt x="5771" y="5352"/>
                    <a:pt x="5714" y="5189"/>
                  </a:cubicBezTo>
                  <a:cubicBezTo>
                    <a:pt x="4294" y="1136"/>
                    <a:pt x="588" y="56"/>
                    <a:pt x="432" y="13"/>
                  </a:cubicBezTo>
                  <a:cubicBezTo>
                    <a:pt x="403" y="5"/>
                    <a:pt x="375"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34;p64">
              <a:extLst>
                <a:ext uri="{FF2B5EF4-FFF2-40B4-BE49-F238E27FC236}">
                  <a16:creationId xmlns:a16="http://schemas.microsoft.com/office/drawing/2014/main" id="{624331BC-95D9-467D-B273-164FEE81B073}"/>
                </a:ext>
              </a:extLst>
            </p:cNvPr>
            <p:cNvSpPr/>
            <p:nvPr/>
          </p:nvSpPr>
          <p:spPr>
            <a:xfrm>
              <a:off x="3834900" y="2187175"/>
              <a:ext cx="354250" cy="202700"/>
            </a:xfrm>
            <a:custGeom>
              <a:avLst/>
              <a:gdLst/>
              <a:ahLst/>
              <a:cxnLst/>
              <a:rect l="l" t="t" r="r" b="b"/>
              <a:pathLst>
                <a:path w="14170" h="8108" extrusionOk="0">
                  <a:moveTo>
                    <a:pt x="354" y="1"/>
                  </a:moveTo>
                  <a:cubicBezTo>
                    <a:pt x="289" y="1"/>
                    <a:pt x="223" y="21"/>
                    <a:pt x="167" y="63"/>
                  </a:cubicBezTo>
                  <a:cubicBezTo>
                    <a:pt x="29" y="166"/>
                    <a:pt x="0" y="361"/>
                    <a:pt x="103" y="499"/>
                  </a:cubicBezTo>
                  <a:cubicBezTo>
                    <a:pt x="282" y="738"/>
                    <a:pt x="4495" y="6364"/>
                    <a:pt x="6874" y="7620"/>
                  </a:cubicBezTo>
                  <a:cubicBezTo>
                    <a:pt x="7549" y="7977"/>
                    <a:pt x="8376" y="8108"/>
                    <a:pt x="9225" y="8108"/>
                  </a:cubicBezTo>
                  <a:cubicBezTo>
                    <a:pt x="11438" y="8108"/>
                    <a:pt x="13788" y="7219"/>
                    <a:pt x="13923" y="7167"/>
                  </a:cubicBezTo>
                  <a:cubicBezTo>
                    <a:pt x="14087" y="7107"/>
                    <a:pt x="14169" y="6925"/>
                    <a:pt x="14106" y="6763"/>
                  </a:cubicBezTo>
                  <a:cubicBezTo>
                    <a:pt x="14059" y="6638"/>
                    <a:pt x="13941" y="6562"/>
                    <a:pt x="13816" y="6562"/>
                  </a:cubicBezTo>
                  <a:cubicBezTo>
                    <a:pt x="13777" y="6562"/>
                    <a:pt x="13738" y="6569"/>
                    <a:pt x="13700" y="6585"/>
                  </a:cubicBezTo>
                  <a:cubicBezTo>
                    <a:pt x="13667" y="6597"/>
                    <a:pt x="11319" y="7484"/>
                    <a:pt x="9210" y="7484"/>
                  </a:cubicBezTo>
                  <a:cubicBezTo>
                    <a:pt x="8459" y="7484"/>
                    <a:pt x="7740" y="7372"/>
                    <a:pt x="7165" y="7068"/>
                  </a:cubicBezTo>
                  <a:cubicBezTo>
                    <a:pt x="4911" y="5878"/>
                    <a:pt x="645" y="183"/>
                    <a:pt x="603" y="126"/>
                  </a:cubicBezTo>
                  <a:cubicBezTo>
                    <a:pt x="542" y="44"/>
                    <a:pt x="449"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535;p64">
              <a:extLst>
                <a:ext uri="{FF2B5EF4-FFF2-40B4-BE49-F238E27FC236}">
                  <a16:creationId xmlns:a16="http://schemas.microsoft.com/office/drawing/2014/main" id="{0F22FD81-1FB5-4619-8EF2-911679F41680}"/>
                </a:ext>
              </a:extLst>
            </p:cNvPr>
            <p:cNvSpPr/>
            <p:nvPr/>
          </p:nvSpPr>
          <p:spPr>
            <a:xfrm>
              <a:off x="4141125" y="2334375"/>
              <a:ext cx="77650" cy="51800"/>
            </a:xfrm>
            <a:custGeom>
              <a:avLst/>
              <a:gdLst/>
              <a:ahLst/>
              <a:cxnLst/>
              <a:rect l="l" t="t" r="r" b="b"/>
              <a:pathLst>
                <a:path w="3106" h="2072" extrusionOk="0">
                  <a:moveTo>
                    <a:pt x="1553" y="1"/>
                  </a:moveTo>
                  <a:cubicBezTo>
                    <a:pt x="695" y="1"/>
                    <a:pt x="1" y="466"/>
                    <a:pt x="1" y="1037"/>
                  </a:cubicBezTo>
                  <a:cubicBezTo>
                    <a:pt x="1" y="1608"/>
                    <a:pt x="695" y="2072"/>
                    <a:pt x="1553" y="2072"/>
                  </a:cubicBezTo>
                  <a:cubicBezTo>
                    <a:pt x="2410" y="2072"/>
                    <a:pt x="3105" y="1608"/>
                    <a:pt x="3105" y="1037"/>
                  </a:cubicBezTo>
                  <a:cubicBezTo>
                    <a:pt x="3105" y="465"/>
                    <a:pt x="2410" y="1"/>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536;p64">
              <a:extLst>
                <a:ext uri="{FF2B5EF4-FFF2-40B4-BE49-F238E27FC236}">
                  <a16:creationId xmlns:a16="http://schemas.microsoft.com/office/drawing/2014/main" id="{13FD8569-6863-4914-AD65-C76122AFB6A0}"/>
                </a:ext>
              </a:extLst>
            </p:cNvPr>
            <p:cNvSpPr/>
            <p:nvPr/>
          </p:nvSpPr>
          <p:spPr>
            <a:xfrm>
              <a:off x="3585300" y="1468750"/>
              <a:ext cx="197650" cy="575550"/>
            </a:xfrm>
            <a:custGeom>
              <a:avLst/>
              <a:gdLst/>
              <a:ahLst/>
              <a:cxnLst/>
              <a:rect l="l" t="t" r="r" b="b"/>
              <a:pathLst>
                <a:path w="7906" h="23022" extrusionOk="0">
                  <a:moveTo>
                    <a:pt x="7906" y="1"/>
                  </a:moveTo>
                  <a:lnTo>
                    <a:pt x="7906" y="1"/>
                  </a:lnTo>
                  <a:cubicBezTo>
                    <a:pt x="7905" y="2"/>
                    <a:pt x="0" y="8140"/>
                    <a:pt x="6976" y="23021"/>
                  </a:cubicBezTo>
                  <a:lnTo>
                    <a:pt x="7906" y="21160"/>
                  </a:lnTo>
                  <a:cubicBezTo>
                    <a:pt x="7906" y="21160"/>
                    <a:pt x="2791" y="7907"/>
                    <a:pt x="7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537;p64">
              <a:extLst>
                <a:ext uri="{FF2B5EF4-FFF2-40B4-BE49-F238E27FC236}">
                  <a16:creationId xmlns:a16="http://schemas.microsoft.com/office/drawing/2014/main" id="{1DCB16A2-9C8A-4D32-B146-392113853F57}"/>
                </a:ext>
              </a:extLst>
            </p:cNvPr>
            <p:cNvSpPr/>
            <p:nvPr/>
          </p:nvSpPr>
          <p:spPr>
            <a:xfrm>
              <a:off x="3723150" y="1974275"/>
              <a:ext cx="160725" cy="282200"/>
            </a:xfrm>
            <a:custGeom>
              <a:avLst/>
              <a:gdLst/>
              <a:ahLst/>
              <a:cxnLst/>
              <a:rect l="l" t="t" r="r" b="b"/>
              <a:pathLst>
                <a:path w="6429" h="11288" extrusionOk="0">
                  <a:moveTo>
                    <a:pt x="2574" y="1"/>
                  </a:moveTo>
                  <a:cubicBezTo>
                    <a:pt x="2506" y="1"/>
                    <a:pt x="2437" y="6"/>
                    <a:pt x="2368" y="16"/>
                  </a:cubicBezTo>
                  <a:cubicBezTo>
                    <a:pt x="852" y="245"/>
                    <a:pt x="0" y="2948"/>
                    <a:pt x="468" y="6057"/>
                  </a:cubicBezTo>
                  <a:cubicBezTo>
                    <a:pt x="914" y="9025"/>
                    <a:pt x="2400" y="11288"/>
                    <a:pt x="3855" y="11288"/>
                  </a:cubicBezTo>
                  <a:cubicBezTo>
                    <a:pt x="3923" y="11288"/>
                    <a:pt x="3992" y="11283"/>
                    <a:pt x="4060" y="11273"/>
                  </a:cubicBezTo>
                  <a:cubicBezTo>
                    <a:pt x="5577" y="11045"/>
                    <a:pt x="6428" y="8340"/>
                    <a:pt x="5961" y="5231"/>
                  </a:cubicBezTo>
                  <a:cubicBezTo>
                    <a:pt x="5515" y="2263"/>
                    <a:pt x="4029" y="1"/>
                    <a:pt x="2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538;p64">
              <a:extLst>
                <a:ext uri="{FF2B5EF4-FFF2-40B4-BE49-F238E27FC236}">
                  <a16:creationId xmlns:a16="http://schemas.microsoft.com/office/drawing/2014/main" id="{C6FC4EA5-C8F5-40D9-B270-3E608B3330BB}"/>
                </a:ext>
              </a:extLst>
            </p:cNvPr>
            <p:cNvSpPr/>
            <p:nvPr/>
          </p:nvSpPr>
          <p:spPr>
            <a:xfrm>
              <a:off x="3721300" y="1966500"/>
              <a:ext cx="164425" cy="297775"/>
            </a:xfrm>
            <a:custGeom>
              <a:avLst/>
              <a:gdLst/>
              <a:ahLst/>
              <a:cxnLst/>
              <a:rect l="l" t="t" r="r" b="b"/>
              <a:pathLst>
                <a:path w="6577" h="11911" extrusionOk="0">
                  <a:moveTo>
                    <a:pt x="2651" y="623"/>
                  </a:moveTo>
                  <a:cubicBezTo>
                    <a:pt x="3930" y="623"/>
                    <a:pt x="5312" y="2823"/>
                    <a:pt x="5727" y="5589"/>
                  </a:cubicBezTo>
                  <a:cubicBezTo>
                    <a:pt x="5946" y="7047"/>
                    <a:pt x="5877" y="8453"/>
                    <a:pt x="5532" y="9549"/>
                  </a:cubicBezTo>
                  <a:cubicBezTo>
                    <a:pt x="5215" y="10557"/>
                    <a:pt x="4689" y="11185"/>
                    <a:pt x="4088" y="11276"/>
                  </a:cubicBezTo>
                  <a:cubicBezTo>
                    <a:pt x="4033" y="11284"/>
                    <a:pt x="3978" y="11288"/>
                    <a:pt x="3923" y="11288"/>
                  </a:cubicBezTo>
                  <a:cubicBezTo>
                    <a:pt x="2641" y="11288"/>
                    <a:pt x="1266" y="9087"/>
                    <a:pt x="850" y="6322"/>
                  </a:cubicBezTo>
                  <a:cubicBezTo>
                    <a:pt x="631" y="4864"/>
                    <a:pt x="701" y="3458"/>
                    <a:pt x="1045" y="2361"/>
                  </a:cubicBezTo>
                  <a:cubicBezTo>
                    <a:pt x="1362" y="1354"/>
                    <a:pt x="1888" y="726"/>
                    <a:pt x="2489" y="635"/>
                  </a:cubicBezTo>
                  <a:cubicBezTo>
                    <a:pt x="2543" y="627"/>
                    <a:pt x="2597" y="623"/>
                    <a:pt x="2651" y="623"/>
                  </a:cubicBezTo>
                  <a:close/>
                  <a:moveTo>
                    <a:pt x="2646" y="0"/>
                  </a:moveTo>
                  <a:cubicBezTo>
                    <a:pt x="2563" y="0"/>
                    <a:pt x="2479" y="6"/>
                    <a:pt x="2396" y="19"/>
                  </a:cubicBezTo>
                  <a:cubicBezTo>
                    <a:pt x="1538" y="148"/>
                    <a:pt x="848" y="913"/>
                    <a:pt x="451" y="2174"/>
                  </a:cubicBezTo>
                  <a:cubicBezTo>
                    <a:pt x="78" y="3360"/>
                    <a:pt x="0" y="4865"/>
                    <a:pt x="234" y="6415"/>
                  </a:cubicBezTo>
                  <a:cubicBezTo>
                    <a:pt x="710" y="9580"/>
                    <a:pt x="2300" y="11911"/>
                    <a:pt x="3928" y="11911"/>
                  </a:cubicBezTo>
                  <a:cubicBezTo>
                    <a:pt x="4013" y="11911"/>
                    <a:pt x="4097" y="11904"/>
                    <a:pt x="4181" y="11892"/>
                  </a:cubicBezTo>
                  <a:cubicBezTo>
                    <a:pt x="5038" y="11763"/>
                    <a:pt x="5729" y="10997"/>
                    <a:pt x="6126" y="9737"/>
                  </a:cubicBezTo>
                  <a:cubicBezTo>
                    <a:pt x="6499" y="8551"/>
                    <a:pt x="6576" y="7045"/>
                    <a:pt x="6343" y="5496"/>
                  </a:cubicBezTo>
                  <a:cubicBezTo>
                    <a:pt x="5867" y="2330"/>
                    <a:pt x="4273" y="0"/>
                    <a:pt x="2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539;p64">
              <a:extLst>
                <a:ext uri="{FF2B5EF4-FFF2-40B4-BE49-F238E27FC236}">
                  <a16:creationId xmlns:a16="http://schemas.microsoft.com/office/drawing/2014/main" id="{0D2F7D02-7812-4F48-BA01-BDA737CB7F14}"/>
                </a:ext>
              </a:extLst>
            </p:cNvPr>
            <p:cNvSpPr/>
            <p:nvPr/>
          </p:nvSpPr>
          <p:spPr>
            <a:xfrm>
              <a:off x="3708900" y="1972075"/>
              <a:ext cx="139500" cy="282025"/>
            </a:xfrm>
            <a:custGeom>
              <a:avLst/>
              <a:gdLst/>
              <a:ahLst/>
              <a:cxnLst/>
              <a:rect l="l" t="t" r="r" b="b"/>
              <a:pathLst>
                <a:path w="5580" h="11281" extrusionOk="0">
                  <a:moveTo>
                    <a:pt x="2225" y="0"/>
                  </a:moveTo>
                  <a:cubicBezTo>
                    <a:pt x="2172" y="0"/>
                    <a:pt x="2118" y="4"/>
                    <a:pt x="2065" y="12"/>
                  </a:cubicBezTo>
                  <a:cubicBezTo>
                    <a:pt x="715" y="216"/>
                    <a:pt x="1" y="2900"/>
                    <a:pt x="468" y="6008"/>
                  </a:cubicBezTo>
                  <a:cubicBezTo>
                    <a:pt x="692" y="7501"/>
                    <a:pt x="1165" y="8894"/>
                    <a:pt x="1781" y="9881"/>
                  </a:cubicBezTo>
                  <a:cubicBezTo>
                    <a:pt x="2348" y="10786"/>
                    <a:pt x="2993" y="11281"/>
                    <a:pt x="3596" y="11281"/>
                  </a:cubicBezTo>
                  <a:cubicBezTo>
                    <a:pt x="3650" y="11281"/>
                    <a:pt x="3704" y="11277"/>
                    <a:pt x="3757" y="11269"/>
                  </a:cubicBezTo>
                  <a:cubicBezTo>
                    <a:pt x="4405" y="11172"/>
                    <a:pt x="4938" y="10485"/>
                    <a:pt x="5237" y="9360"/>
                  </a:cubicBezTo>
                  <a:cubicBezTo>
                    <a:pt x="5537" y="8236"/>
                    <a:pt x="5579" y="6766"/>
                    <a:pt x="5355" y="5274"/>
                  </a:cubicBezTo>
                  <a:cubicBezTo>
                    <a:pt x="5131" y="3781"/>
                    <a:pt x="4658" y="2388"/>
                    <a:pt x="4041" y="1402"/>
                  </a:cubicBezTo>
                  <a:cubicBezTo>
                    <a:pt x="3474" y="496"/>
                    <a:pt x="2829" y="0"/>
                    <a:pt x="2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540;p64">
              <a:extLst>
                <a:ext uri="{FF2B5EF4-FFF2-40B4-BE49-F238E27FC236}">
                  <a16:creationId xmlns:a16="http://schemas.microsoft.com/office/drawing/2014/main" id="{5009CB31-9E2C-4244-B1C6-7B8F812FA9F7}"/>
                </a:ext>
              </a:extLst>
            </p:cNvPr>
            <p:cNvSpPr/>
            <p:nvPr/>
          </p:nvSpPr>
          <p:spPr>
            <a:xfrm>
              <a:off x="3700275" y="1964475"/>
              <a:ext cx="155925" cy="297600"/>
            </a:xfrm>
            <a:custGeom>
              <a:avLst/>
              <a:gdLst/>
              <a:ahLst/>
              <a:cxnLst/>
              <a:rect l="l" t="t" r="r" b="b"/>
              <a:pathLst>
                <a:path w="6237" h="11904" extrusionOk="0">
                  <a:moveTo>
                    <a:pt x="2562" y="622"/>
                  </a:moveTo>
                  <a:cubicBezTo>
                    <a:pt x="3565" y="622"/>
                    <a:pt x="4935" y="2605"/>
                    <a:pt x="5389" y="5630"/>
                  </a:cubicBezTo>
                  <a:cubicBezTo>
                    <a:pt x="5608" y="7092"/>
                    <a:pt x="5570" y="8499"/>
                    <a:pt x="5278" y="9590"/>
                  </a:cubicBezTo>
                  <a:cubicBezTo>
                    <a:pt x="5015" y="10580"/>
                    <a:pt x="4568" y="11193"/>
                    <a:pt x="4053" y="11270"/>
                  </a:cubicBezTo>
                  <a:cubicBezTo>
                    <a:pt x="4015" y="11276"/>
                    <a:pt x="3976" y="11279"/>
                    <a:pt x="3937" y="11279"/>
                  </a:cubicBezTo>
                  <a:cubicBezTo>
                    <a:pt x="3446" y="11279"/>
                    <a:pt x="2892" y="10830"/>
                    <a:pt x="2388" y="10026"/>
                  </a:cubicBezTo>
                  <a:cubicBezTo>
                    <a:pt x="1788" y="9067"/>
                    <a:pt x="1337" y="7734"/>
                    <a:pt x="1118" y="6272"/>
                  </a:cubicBezTo>
                  <a:cubicBezTo>
                    <a:pt x="647" y="3137"/>
                    <a:pt x="1443" y="782"/>
                    <a:pt x="2454" y="631"/>
                  </a:cubicBezTo>
                  <a:cubicBezTo>
                    <a:pt x="2485" y="626"/>
                    <a:pt x="2516" y="623"/>
                    <a:pt x="2548" y="623"/>
                  </a:cubicBezTo>
                  <a:cubicBezTo>
                    <a:pt x="2553" y="623"/>
                    <a:pt x="2558" y="623"/>
                    <a:pt x="2562" y="623"/>
                  </a:cubicBezTo>
                  <a:lnTo>
                    <a:pt x="2562" y="622"/>
                  </a:lnTo>
                  <a:close/>
                  <a:moveTo>
                    <a:pt x="2562" y="0"/>
                  </a:moveTo>
                  <a:cubicBezTo>
                    <a:pt x="2495" y="0"/>
                    <a:pt x="2428" y="5"/>
                    <a:pt x="2361" y="15"/>
                  </a:cubicBezTo>
                  <a:cubicBezTo>
                    <a:pt x="818" y="247"/>
                    <a:pt x="1" y="3035"/>
                    <a:pt x="501" y="6364"/>
                  </a:cubicBezTo>
                  <a:cubicBezTo>
                    <a:pt x="733" y="7909"/>
                    <a:pt x="1216" y="9327"/>
                    <a:pt x="1860" y="10356"/>
                  </a:cubicBezTo>
                  <a:cubicBezTo>
                    <a:pt x="2488" y="11362"/>
                    <a:pt x="3217" y="11903"/>
                    <a:pt x="3934" y="11903"/>
                  </a:cubicBezTo>
                  <a:cubicBezTo>
                    <a:pt x="4005" y="11903"/>
                    <a:pt x="4075" y="11898"/>
                    <a:pt x="4146" y="11888"/>
                  </a:cubicBezTo>
                  <a:cubicBezTo>
                    <a:pt x="4928" y="11770"/>
                    <a:pt x="5545" y="11011"/>
                    <a:pt x="5881" y="9752"/>
                  </a:cubicBezTo>
                  <a:cubicBezTo>
                    <a:pt x="6193" y="8579"/>
                    <a:pt x="6237" y="7082"/>
                    <a:pt x="6005" y="5537"/>
                  </a:cubicBezTo>
                  <a:cubicBezTo>
                    <a:pt x="5526" y="2352"/>
                    <a:pt x="4040" y="0"/>
                    <a:pt x="2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541;p64">
              <a:extLst>
                <a:ext uri="{FF2B5EF4-FFF2-40B4-BE49-F238E27FC236}">
                  <a16:creationId xmlns:a16="http://schemas.microsoft.com/office/drawing/2014/main" id="{B8EFAC53-3454-4931-BC0A-1FB1279A38CF}"/>
                </a:ext>
              </a:extLst>
            </p:cNvPr>
            <p:cNvSpPr/>
            <p:nvPr/>
          </p:nvSpPr>
          <p:spPr>
            <a:xfrm>
              <a:off x="4871625" y="2656925"/>
              <a:ext cx="358775" cy="1420275"/>
            </a:xfrm>
            <a:custGeom>
              <a:avLst/>
              <a:gdLst/>
              <a:ahLst/>
              <a:cxnLst/>
              <a:rect l="l" t="t" r="r" b="b"/>
              <a:pathLst>
                <a:path w="14351" h="56811" extrusionOk="0">
                  <a:moveTo>
                    <a:pt x="7163" y="0"/>
                  </a:moveTo>
                  <a:lnTo>
                    <a:pt x="0" y="56535"/>
                  </a:lnTo>
                  <a:lnTo>
                    <a:pt x="14351" y="56811"/>
                  </a:lnTo>
                  <a:lnTo>
                    <a:pt x="7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542;p64">
              <a:extLst>
                <a:ext uri="{FF2B5EF4-FFF2-40B4-BE49-F238E27FC236}">
                  <a16:creationId xmlns:a16="http://schemas.microsoft.com/office/drawing/2014/main" id="{CEC6EE32-1A55-429C-8D98-CF71C97F8487}"/>
                </a:ext>
              </a:extLst>
            </p:cNvPr>
            <p:cNvSpPr/>
            <p:nvPr/>
          </p:nvSpPr>
          <p:spPr>
            <a:xfrm>
              <a:off x="4863275" y="2649125"/>
              <a:ext cx="375450" cy="1435900"/>
            </a:xfrm>
            <a:custGeom>
              <a:avLst/>
              <a:gdLst/>
              <a:ahLst/>
              <a:cxnLst/>
              <a:rect l="l" t="t" r="r" b="b"/>
              <a:pathLst>
                <a:path w="15018" h="57436" extrusionOk="0">
                  <a:moveTo>
                    <a:pt x="7497" y="2794"/>
                  </a:moveTo>
                  <a:lnTo>
                    <a:pt x="14331" y="56804"/>
                  </a:lnTo>
                  <a:lnTo>
                    <a:pt x="688" y="56543"/>
                  </a:lnTo>
                  <a:lnTo>
                    <a:pt x="7497" y="2794"/>
                  </a:lnTo>
                  <a:close/>
                  <a:moveTo>
                    <a:pt x="7497" y="1"/>
                  </a:moveTo>
                  <a:cubicBezTo>
                    <a:pt x="7340" y="1"/>
                    <a:pt x="7207" y="117"/>
                    <a:pt x="7188" y="274"/>
                  </a:cubicBezTo>
                  <a:lnTo>
                    <a:pt x="24" y="56808"/>
                  </a:lnTo>
                  <a:cubicBezTo>
                    <a:pt x="1" y="56992"/>
                    <a:pt x="142" y="57156"/>
                    <a:pt x="328" y="57159"/>
                  </a:cubicBezTo>
                  <a:lnTo>
                    <a:pt x="14679" y="57435"/>
                  </a:lnTo>
                  <a:lnTo>
                    <a:pt x="14685" y="57435"/>
                  </a:lnTo>
                  <a:lnTo>
                    <a:pt x="14685" y="57434"/>
                  </a:lnTo>
                  <a:cubicBezTo>
                    <a:pt x="14871" y="57434"/>
                    <a:pt x="15017" y="57271"/>
                    <a:pt x="14994" y="57084"/>
                  </a:cubicBezTo>
                  <a:lnTo>
                    <a:pt x="7806" y="274"/>
                  </a:lnTo>
                  <a:cubicBezTo>
                    <a:pt x="7786" y="118"/>
                    <a:pt x="7654" y="1"/>
                    <a:pt x="7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543;p64">
              <a:extLst>
                <a:ext uri="{FF2B5EF4-FFF2-40B4-BE49-F238E27FC236}">
                  <a16:creationId xmlns:a16="http://schemas.microsoft.com/office/drawing/2014/main" id="{75676112-39D7-4F1E-81EB-140C203F04C8}"/>
                </a:ext>
              </a:extLst>
            </p:cNvPr>
            <p:cNvSpPr/>
            <p:nvPr/>
          </p:nvSpPr>
          <p:spPr>
            <a:xfrm>
              <a:off x="3765375" y="2230275"/>
              <a:ext cx="91075" cy="149700"/>
            </a:xfrm>
            <a:custGeom>
              <a:avLst/>
              <a:gdLst/>
              <a:ahLst/>
              <a:cxnLst/>
              <a:rect l="l" t="t" r="r" b="b"/>
              <a:pathLst>
                <a:path w="3643" h="5988" extrusionOk="0">
                  <a:moveTo>
                    <a:pt x="1692" y="0"/>
                  </a:moveTo>
                  <a:cubicBezTo>
                    <a:pt x="943" y="0"/>
                    <a:pt x="61" y="310"/>
                    <a:pt x="61" y="310"/>
                  </a:cubicBezTo>
                  <a:lnTo>
                    <a:pt x="0" y="2407"/>
                  </a:lnTo>
                  <a:cubicBezTo>
                    <a:pt x="0" y="2407"/>
                    <a:pt x="1522" y="5517"/>
                    <a:pt x="2481" y="5867"/>
                  </a:cubicBezTo>
                  <a:cubicBezTo>
                    <a:pt x="2711" y="5951"/>
                    <a:pt x="2896" y="5988"/>
                    <a:pt x="3044" y="5988"/>
                  </a:cubicBezTo>
                  <a:cubicBezTo>
                    <a:pt x="3513" y="5988"/>
                    <a:pt x="3617" y="5623"/>
                    <a:pt x="3628" y="5255"/>
                  </a:cubicBezTo>
                  <a:cubicBezTo>
                    <a:pt x="3643" y="4772"/>
                    <a:pt x="3100" y="1206"/>
                    <a:pt x="2641" y="385"/>
                  </a:cubicBezTo>
                  <a:cubicBezTo>
                    <a:pt x="2477" y="94"/>
                    <a:pt x="2105" y="0"/>
                    <a:pt x="16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544;p64">
              <a:extLst>
                <a:ext uri="{FF2B5EF4-FFF2-40B4-BE49-F238E27FC236}">
                  <a16:creationId xmlns:a16="http://schemas.microsoft.com/office/drawing/2014/main" id="{ED3C5472-29C0-4E8A-BFE5-B3203BD61850}"/>
                </a:ext>
              </a:extLst>
            </p:cNvPr>
            <p:cNvSpPr/>
            <p:nvPr/>
          </p:nvSpPr>
          <p:spPr>
            <a:xfrm>
              <a:off x="3757525" y="2222375"/>
              <a:ext cx="106750" cy="165400"/>
            </a:xfrm>
            <a:custGeom>
              <a:avLst/>
              <a:gdLst/>
              <a:ahLst/>
              <a:cxnLst/>
              <a:rect l="l" t="t" r="r" b="b"/>
              <a:pathLst>
                <a:path w="4270" h="6616" extrusionOk="0">
                  <a:moveTo>
                    <a:pt x="2012" y="627"/>
                  </a:moveTo>
                  <a:cubicBezTo>
                    <a:pt x="2335" y="627"/>
                    <a:pt x="2591" y="691"/>
                    <a:pt x="2683" y="855"/>
                  </a:cubicBezTo>
                  <a:cubicBezTo>
                    <a:pt x="3115" y="1625"/>
                    <a:pt x="3643" y="5130"/>
                    <a:pt x="3631" y="5562"/>
                  </a:cubicBezTo>
                  <a:cubicBezTo>
                    <a:pt x="3624" y="5773"/>
                    <a:pt x="3585" y="5910"/>
                    <a:pt x="3514" y="5958"/>
                  </a:cubicBezTo>
                  <a:cubicBezTo>
                    <a:pt x="3496" y="5969"/>
                    <a:pt x="3450" y="5991"/>
                    <a:pt x="3356" y="5991"/>
                  </a:cubicBezTo>
                  <a:cubicBezTo>
                    <a:pt x="3261" y="5991"/>
                    <a:pt x="3116" y="5969"/>
                    <a:pt x="2902" y="5890"/>
                  </a:cubicBezTo>
                  <a:cubicBezTo>
                    <a:pt x="2302" y="5672"/>
                    <a:pt x="1206" y="3819"/>
                    <a:pt x="628" y="2654"/>
                  </a:cubicBezTo>
                  <a:lnTo>
                    <a:pt x="680" y="855"/>
                  </a:lnTo>
                  <a:cubicBezTo>
                    <a:pt x="1099" y="727"/>
                    <a:pt x="1608" y="627"/>
                    <a:pt x="2012" y="627"/>
                  </a:cubicBezTo>
                  <a:close/>
                  <a:moveTo>
                    <a:pt x="1989" y="1"/>
                  </a:moveTo>
                  <a:cubicBezTo>
                    <a:pt x="1273" y="1"/>
                    <a:pt x="501" y="252"/>
                    <a:pt x="271" y="333"/>
                  </a:cubicBezTo>
                  <a:cubicBezTo>
                    <a:pt x="150" y="375"/>
                    <a:pt x="67" y="488"/>
                    <a:pt x="63" y="618"/>
                  </a:cubicBezTo>
                  <a:lnTo>
                    <a:pt x="3" y="2713"/>
                  </a:lnTo>
                  <a:cubicBezTo>
                    <a:pt x="1" y="2763"/>
                    <a:pt x="12" y="2813"/>
                    <a:pt x="34" y="2860"/>
                  </a:cubicBezTo>
                  <a:cubicBezTo>
                    <a:pt x="298" y="3397"/>
                    <a:pt x="1664" y="6101"/>
                    <a:pt x="2688" y="6477"/>
                  </a:cubicBezTo>
                  <a:cubicBezTo>
                    <a:pt x="2942" y="6569"/>
                    <a:pt x="3166" y="6616"/>
                    <a:pt x="3360" y="6616"/>
                  </a:cubicBezTo>
                  <a:cubicBezTo>
                    <a:pt x="3557" y="6616"/>
                    <a:pt x="3724" y="6568"/>
                    <a:pt x="3863" y="6473"/>
                  </a:cubicBezTo>
                  <a:cubicBezTo>
                    <a:pt x="4235" y="6222"/>
                    <a:pt x="4248" y="5739"/>
                    <a:pt x="4253" y="5581"/>
                  </a:cubicBezTo>
                  <a:cubicBezTo>
                    <a:pt x="4269" y="5055"/>
                    <a:pt x="3714" y="1419"/>
                    <a:pt x="3226" y="549"/>
                  </a:cubicBezTo>
                  <a:cubicBezTo>
                    <a:pt x="2992" y="131"/>
                    <a:pt x="2505" y="1"/>
                    <a:pt x="1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545;p64">
              <a:extLst>
                <a:ext uri="{FF2B5EF4-FFF2-40B4-BE49-F238E27FC236}">
                  <a16:creationId xmlns:a16="http://schemas.microsoft.com/office/drawing/2014/main" id="{77142FC5-9DCF-4CC9-8F07-D115B802F361}"/>
                </a:ext>
              </a:extLst>
            </p:cNvPr>
            <p:cNvSpPr/>
            <p:nvPr/>
          </p:nvSpPr>
          <p:spPr>
            <a:xfrm>
              <a:off x="3409050" y="2093475"/>
              <a:ext cx="470950" cy="817825"/>
            </a:xfrm>
            <a:custGeom>
              <a:avLst/>
              <a:gdLst/>
              <a:ahLst/>
              <a:cxnLst/>
              <a:rect l="l" t="t" r="r" b="b"/>
              <a:pathLst>
                <a:path w="18838" h="32713" extrusionOk="0">
                  <a:moveTo>
                    <a:pt x="13200" y="1"/>
                  </a:moveTo>
                  <a:cubicBezTo>
                    <a:pt x="11757" y="1"/>
                    <a:pt x="10246" y="42"/>
                    <a:pt x="9789" y="204"/>
                  </a:cubicBezTo>
                  <a:cubicBezTo>
                    <a:pt x="8893" y="520"/>
                    <a:pt x="7086" y="1666"/>
                    <a:pt x="7047" y="3037"/>
                  </a:cubicBezTo>
                  <a:cubicBezTo>
                    <a:pt x="7007" y="4406"/>
                    <a:pt x="5042" y="17029"/>
                    <a:pt x="5042" y="17029"/>
                  </a:cubicBezTo>
                  <a:lnTo>
                    <a:pt x="0" y="31788"/>
                  </a:lnTo>
                  <a:lnTo>
                    <a:pt x="8131" y="32713"/>
                  </a:lnTo>
                  <a:lnTo>
                    <a:pt x="8383" y="17982"/>
                  </a:lnTo>
                  <a:lnTo>
                    <a:pt x="10180" y="17178"/>
                  </a:lnTo>
                  <a:cubicBezTo>
                    <a:pt x="10899" y="16857"/>
                    <a:pt x="10796" y="14283"/>
                    <a:pt x="10796" y="14283"/>
                  </a:cubicBezTo>
                  <a:cubicBezTo>
                    <a:pt x="10796" y="14283"/>
                    <a:pt x="12041" y="14149"/>
                    <a:pt x="13307" y="13328"/>
                  </a:cubicBezTo>
                  <a:cubicBezTo>
                    <a:pt x="14572" y="12509"/>
                    <a:pt x="15115" y="12182"/>
                    <a:pt x="15129" y="11668"/>
                  </a:cubicBezTo>
                  <a:cubicBezTo>
                    <a:pt x="15145" y="11154"/>
                    <a:pt x="15786" y="7404"/>
                    <a:pt x="15988" y="6552"/>
                  </a:cubicBezTo>
                  <a:cubicBezTo>
                    <a:pt x="16190" y="5702"/>
                    <a:pt x="14966" y="5152"/>
                    <a:pt x="14966" y="5152"/>
                  </a:cubicBezTo>
                  <a:lnTo>
                    <a:pt x="9674" y="4141"/>
                  </a:lnTo>
                  <a:lnTo>
                    <a:pt x="10787" y="2460"/>
                  </a:lnTo>
                  <a:cubicBezTo>
                    <a:pt x="10787" y="2460"/>
                    <a:pt x="15050" y="2241"/>
                    <a:pt x="16832" y="1951"/>
                  </a:cubicBezTo>
                  <a:cubicBezTo>
                    <a:pt x="18614" y="1659"/>
                    <a:pt x="18801" y="1324"/>
                    <a:pt x="18821" y="638"/>
                  </a:cubicBezTo>
                  <a:cubicBezTo>
                    <a:pt x="18838" y="74"/>
                    <a:pt x="17393" y="48"/>
                    <a:pt x="16587" y="48"/>
                  </a:cubicBezTo>
                  <a:cubicBezTo>
                    <a:pt x="16508" y="48"/>
                    <a:pt x="16436" y="49"/>
                    <a:pt x="16371" y="49"/>
                  </a:cubicBezTo>
                  <a:cubicBezTo>
                    <a:pt x="16294" y="49"/>
                    <a:pt x="16229" y="48"/>
                    <a:pt x="16178" y="47"/>
                  </a:cubicBezTo>
                  <a:cubicBezTo>
                    <a:pt x="15918" y="39"/>
                    <a:pt x="14590" y="1"/>
                    <a:pt x="13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546;p64">
              <a:extLst>
                <a:ext uri="{FF2B5EF4-FFF2-40B4-BE49-F238E27FC236}">
                  <a16:creationId xmlns:a16="http://schemas.microsoft.com/office/drawing/2014/main" id="{A31FCDD2-0AA0-4E67-A543-F22BEF91AE47}"/>
                </a:ext>
              </a:extLst>
            </p:cNvPr>
            <p:cNvSpPr/>
            <p:nvPr/>
          </p:nvSpPr>
          <p:spPr>
            <a:xfrm>
              <a:off x="3400075" y="2085675"/>
              <a:ext cx="487425" cy="833400"/>
            </a:xfrm>
            <a:custGeom>
              <a:avLst/>
              <a:gdLst/>
              <a:ahLst/>
              <a:cxnLst/>
              <a:rect l="l" t="t" r="r" b="b"/>
              <a:pathLst>
                <a:path w="19497" h="33336" extrusionOk="0">
                  <a:moveTo>
                    <a:pt x="13567" y="624"/>
                  </a:moveTo>
                  <a:cubicBezTo>
                    <a:pt x="14531" y="624"/>
                    <a:pt x="15576" y="642"/>
                    <a:pt x="16528" y="670"/>
                  </a:cubicBezTo>
                  <a:cubicBezTo>
                    <a:pt x="16584" y="671"/>
                    <a:pt x="16654" y="671"/>
                    <a:pt x="16739" y="671"/>
                  </a:cubicBezTo>
                  <a:lnTo>
                    <a:pt x="16863" y="671"/>
                  </a:lnTo>
                  <a:cubicBezTo>
                    <a:pt x="18480" y="671"/>
                    <a:pt x="18815" y="844"/>
                    <a:pt x="18869" y="941"/>
                  </a:cubicBezTo>
                  <a:cubicBezTo>
                    <a:pt x="18856" y="1399"/>
                    <a:pt x="18848" y="1676"/>
                    <a:pt x="17141" y="1955"/>
                  </a:cubicBezTo>
                  <a:cubicBezTo>
                    <a:pt x="15397" y="2239"/>
                    <a:pt x="11174" y="2457"/>
                    <a:pt x="11131" y="2460"/>
                  </a:cubicBezTo>
                  <a:cubicBezTo>
                    <a:pt x="11033" y="2465"/>
                    <a:pt x="10942" y="2517"/>
                    <a:pt x="10887" y="2599"/>
                  </a:cubicBezTo>
                  <a:lnTo>
                    <a:pt x="9775" y="4281"/>
                  </a:lnTo>
                  <a:cubicBezTo>
                    <a:pt x="9651" y="4465"/>
                    <a:pt x="9756" y="4717"/>
                    <a:pt x="9975" y="4759"/>
                  </a:cubicBezTo>
                  <a:lnTo>
                    <a:pt x="15225" y="5763"/>
                  </a:lnTo>
                  <a:cubicBezTo>
                    <a:pt x="15388" y="5844"/>
                    <a:pt x="16168" y="6267"/>
                    <a:pt x="16044" y="6792"/>
                  </a:cubicBezTo>
                  <a:cubicBezTo>
                    <a:pt x="15857" y="7581"/>
                    <a:pt x="15193" y="11401"/>
                    <a:pt x="15177" y="11971"/>
                  </a:cubicBezTo>
                  <a:cubicBezTo>
                    <a:pt x="15168" y="12286"/>
                    <a:pt x="14733" y="12580"/>
                    <a:pt x="13662" y="13272"/>
                  </a:cubicBezTo>
                  <a:lnTo>
                    <a:pt x="13497" y="13379"/>
                  </a:lnTo>
                  <a:cubicBezTo>
                    <a:pt x="12315" y="14145"/>
                    <a:pt x="11134" y="14284"/>
                    <a:pt x="11122" y="14286"/>
                  </a:cubicBezTo>
                  <a:cubicBezTo>
                    <a:pt x="10960" y="14304"/>
                    <a:pt x="10838" y="14444"/>
                    <a:pt x="10845" y="14608"/>
                  </a:cubicBezTo>
                  <a:cubicBezTo>
                    <a:pt x="10889" y="15725"/>
                    <a:pt x="10722" y="17067"/>
                    <a:pt x="10413" y="17206"/>
                  </a:cubicBezTo>
                  <a:lnTo>
                    <a:pt x="8616" y="18010"/>
                  </a:lnTo>
                  <a:cubicBezTo>
                    <a:pt x="8506" y="18059"/>
                    <a:pt x="8434" y="18168"/>
                    <a:pt x="8432" y="18289"/>
                  </a:cubicBezTo>
                  <a:lnTo>
                    <a:pt x="8184" y="32674"/>
                  </a:lnTo>
                  <a:lnTo>
                    <a:pt x="780" y="31835"/>
                  </a:lnTo>
                  <a:lnTo>
                    <a:pt x="5696" y="17441"/>
                  </a:lnTo>
                  <a:cubicBezTo>
                    <a:pt x="5701" y="17424"/>
                    <a:pt x="5706" y="17406"/>
                    <a:pt x="5709" y="17387"/>
                  </a:cubicBezTo>
                  <a:cubicBezTo>
                    <a:pt x="5790" y="16872"/>
                    <a:pt x="7677" y="4730"/>
                    <a:pt x="7717" y="3356"/>
                  </a:cubicBezTo>
                  <a:cubicBezTo>
                    <a:pt x="7751" y="2191"/>
                    <a:pt x="9412" y="1105"/>
                    <a:pt x="10253" y="808"/>
                  </a:cubicBezTo>
                  <a:cubicBezTo>
                    <a:pt x="10638" y="673"/>
                    <a:pt x="11994" y="624"/>
                    <a:pt x="13567" y="624"/>
                  </a:cubicBezTo>
                  <a:close/>
                  <a:moveTo>
                    <a:pt x="13568" y="0"/>
                  </a:moveTo>
                  <a:cubicBezTo>
                    <a:pt x="12051" y="0"/>
                    <a:pt x="10536" y="48"/>
                    <a:pt x="10045" y="222"/>
                  </a:cubicBezTo>
                  <a:cubicBezTo>
                    <a:pt x="9140" y="541"/>
                    <a:pt x="7141" y="1769"/>
                    <a:pt x="7094" y="3339"/>
                  </a:cubicBezTo>
                  <a:cubicBezTo>
                    <a:pt x="7057" y="4643"/>
                    <a:pt x="5199" y="16611"/>
                    <a:pt x="5097" y="17265"/>
                  </a:cubicBezTo>
                  <a:lnTo>
                    <a:pt x="64" y="32000"/>
                  </a:lnTo>
                  <a:cubicBezTo>
                    <a:pt x="0" y="32188"/>
                    <a:pt x="127" y="32387"/>
                    <a:pt x="325" y="32410"/>
                  </a:cubicBezTo>
                  <a:lnTo>
                    <a:pt x="8455" y="33334"/>
                  </a:lnTo>
                  <a:cubicBezTo>
                    <a:pt x="8467" y="33335"/>
                    <a:pt x="8479" y="33335"/>
                    <a:pt x="8490" y="33335"/>
                  </a:cubicBezTo>
                  <a:lnTo>
                    <a:pt x="8490" y="33336"/>
                  </a:lnTo>
                  <a:cubicBezTo>
                    <a:pt x="8660" y="33336"/>
                    <a:pt x="8799" y="33199"/>
                    <a:pt x="8803" y="33029"/>
                  </a:cubicBezTo>
                  <a:lnTo>
                    <a:pt x="9051" y="18499"/>
                  </a:lnTo>
                  <a:lnTo>
                    <a:pt x="10667" y="17775"/>
                  </a:lnTo>
                  <a:cubicBezTo>
                    <a:pt x="11417" y="17439"/>
                    <a:pt x="11487" y="15704"/>
                    <a:pt x="11474" y="14859"/>
                  </a:cubicBezTo>
                  <a:cubicBezTo>
                    <a:pt x="11933" y="14770"/>
                    <a:pt x="12876" y="14525"/>
                    <a:pt x="13837" y="13903"/>
                  </a:cubicBezTo>
                  <a:lnTo>
                    <a:pt x="14000" y="13796"/>
                  </a:lnTo>
                  <a:cubicBezTo>
                    <a:pt x="15223" y="13005"/>
                    <a:pt x="15781" y="12644"/>
                    <a:pt x="15801" y="11990"/>
                  </a:cubicBezTo>
                  <a:cubicBezTo>
                    <a:pt x="15814" y="11534"/>
                    <a:pt x="16433" y="7852"/>
                    <a:pt x="16651" y="6937"/>
                  </a:cubicBezTo>
                  <a:cubicBezTo>
                    <a:pt x="16909" y="5848"/>
                    <a:pt x="15512" y="5206"/>
                    <a:pt x="15452" y="5180"/>
                  </a:cubicBezTo>
                  <a:cubicBezTo>
                    <a:pt x="15430" y="5170"/>
                    <a:pt x="15406" y="5162"/>
                    <a:pt x="15383" y="5158"/>
                  </a:cubicBezTo>
                  <a:lnTo>
                    <a:pt x="10552" y="4234"/>
                  </a:lnTo>
                  <a:lnTo>
                    <a:pt x="11320" y="3075"/>
                  </a:lnTo>
                  <a:cubicBezTo>
                    <a:pt x="12117" y="3032"/>
                    <a:pt x="15636" y="2833"/>
                    <a:pt x="17242" y="2571"/>
                  </a:cubicBezTo>
                  <a:cubicBezTo>
                    <a:pt x="18979" y="2287"/>
                    <a:pt x="19463" y="1940"/>
                    <a:pt x="19492" y="960"/>
                  </a:cubicBezTo>
                  <a:cubicBezTo>
                    <a:pt x="19496" y="789"/>
                    <a:pt x="19433" y="631"/>
                    <a:pt x="19309" y="502"/>
                  </a:cubicBezTo>
                  <a:cubicBezTo>
                    <a:pt x="18938" y="122"/>
                    <a:pt x="18051" y="47"/>
                    <a:pt x="17120" y="47"/>
                  </a:cubicBezTo>
                  <a:cubicBezTo>
                    <a:pt x="17023" y="47"/>
                    <a:pt x="16925" y="48"/>
                    <a:pt x="16827" y="50"/>
                  </a:cubicBezTo>
                  <a:cubicBezTo>
                    <a:pt x="16781" y="50"/>
                    <a:pt x="16738" y="50"/>
                    <a:pt x="16699" y="50"/>
                  </a:cubicBezTo>
                  <a:cubicBezTo>
                    <a:pt x="16640" y="50"/>
                    <a:pt x="16588" y="49"/>
                    <a:pt x="16546" y="47"/>
                  </a:cubicBezTo>
                  <a:cubicBezTo>
                    <a:pt x="15833" y="27"/>
                    <a:pt x="14700" y="0"/>
                    <a:pt x="13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547;p64">
              <a:extLst>
                <a:ext uri="{FF2B5EF4-FFF2-40B4-BE49-F238E27FC236}">
                  <a16:creationId xmlns:a16="http://schemas.microsoft.com/office/drawing/2014/main" id="{DA1F9584-91D4-4899-BC01-F1A86AA97AC2}"/>
                </a:ext>
              </a:extLst>
            </p:cNvPr>
            <p:cNvSpPr/>
            <p:nvPr/>
          </p:nvSpPr>
          <p:spPr>
            <a:xfrm>
              <a:off x="3629125" y="2238550"/>
              <a:ext cx="177100" cy="44500"/>
            </a:xfrm>
            <a:custGeom>
              <a:avLst/>
              <a:gdLst/>
              <a:ahLst/>
              <a:cxnLst/>
              <a:rect l="l" t="t" r="r" b="b"/>
              <a:pathLst>
                <a:path w="7084" h="1780" extrusionOk="0">
                  <a:moveTo>
                    <a:pt x="337" y="1"/>
                  </a:moveTo>
                  <a:cubicBezTo>
                    <a:pt x="189" y="1"/>
                    <a:pt x="58" y="106"/>
                    <a:pt x="32" y="257"/>
                  </a:cubicBezTo>
                  <a:cubicBezTo>
                    <a:pt x="1" y="427"/>
                    <a:pt x="113" y="589"/>
                    <a:pt x="282" y="619"/>
                  </a:cubicBezTo>
                  <a:lnTo>
                    <a:pt x="6704" y="1775"/>
                  </a:lnTo>
                  <a:cubicBezTo>
                    <a:pt x="6721" y="1777"/>
                    <a:pt x="6740" y="1780"/>
                    <a:pt x="6758" y="1780"/>
                  </a:cubicBezTo>
                  <a:lnTo>
                    <a:pt x="6758" y="1780"/>
                  </a:lnTo>
                  <a:cubicBezTo>
                    <a:pt x="6921" y="1779"/>
                    <a:pt x="7055" y="1657"/>
                    <a:pt x="7069" y="1496"/>
                  </a:cubicBezTo>
                  <a:cubicBezTo>
                    <a:pt x="7084" y="1335"/>
                    <a:pt x="6972" y="1190"/>
                    <a:pt x="6813" y="1161"/>
                  </a:cubicBezTo>
                  <a:lnTo>
                    <a:pt x="393" y="6"/>
                  </a:lnTo>
                  <a:cubicBezTo>
                    <a:pt x="374" y="2"/>
                    <a:pt x="355" y="1"/>
                    <a:pt x="337" y="1"/>
                  </a:cubicBezTo>
                  <a:close/>
                  <a:moveTo>
                    <a:pt x="6758" y="1780"/>
                  </a:moveTo>
                  <a:cubicBezTo>
                    <a:pt x="6758" y="1780"/>
                    <a:pt x="6758" y="1780"/>
                    <a:pt x="6758" y="1780"/>
                  </a:cubicBezTo>
                  <a:lnTo>
                    <a:pt x="6759" y="1780"/>
                  </a:lnTo>
                  <a:cubicBezTo>
                    <a:pt x="6759" y="1780"/>
                    <a:pt x="6759" y="1780"/>
                    <a:pt x="6758" y="17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548;p64">
              <a:extLst>
                <a:ext uri="{FF2B5EF4-FFF2-40B4-BE49-F238E27FC236}">
                  <a16:creationId xmlns:a16="http://schemas.microsoft.com/office/drawing/2014/main" id="{7BFF5282-AB49-4B75-BB55-9665B1F58A3D}"/>
                </a:ext>
              </a:extLst>
            </p:cNvPr>
            <p:cNvSpPr/>
            <p:nvPr/>
          </p:nvSpPr>
          <p:spPr>
            <a:xfrm>
              <a:off x="3639050" y="2307425"/>
              <a:ext cx="149000" cy="47725"/>
            </a:xfrm>
            <a:custGeom>
              <a:avLst/>
              <a:gdLst/>
              <a:ahLst/>
              <a:cxnLst/>
              <a:rect l="l" t="t" r="r" b="b"/>
              <a:pathLst>
                <a:path w="5960" h="1909" extrusionOk="0">
                  <a:moveTo>
                    <a:pt x="343" y="1"/>
                  </a:moveTo>
                  <a:cubicBezTo>
                    <a:pt x="203" y="1"/>
                    <a:pt x="76" y="96"/>
                    <a:pt x="41" y="238"/>
                  </a:cubicBezTo>
                  <a:cubicBezTo>
                    <a:pt x="0" y="406"/>
                    <a:pt x="103" y="574"/>
                    <a:pt x="271" y="615"/>
                  </a:cubicBezTo>
                  <a:lnTo>
                    <a:pt x="5558" y="1900"/>
                  </a:lnTo>
                  <a:cubicBezTo>
                    <a:pt x="5582" y="1905"/>
                    <a:pt x="5607" y="1908"/>
                    <a:pt x="5632" y="1908"/>
                  </a:cubicBezTo>
                  <a:cubicBezTo>
                    <a:pt x="5790" y="1908"/>
                    <a:pt x="5922" y="1790"/>
                    <a:pt x="5941" y="1633"/>
                  </a:cubicBezTo>
                  <a:cubicBezTo>
                    <a:pt x="5960" y="1477"/>
                    <a:pt x="5858" y="1331"/>
                    <a:pt x="5705" y="1293"/>
                  </a:cubicBezTo>
                  <a:lnTo>
                    <a:pt x="418" y="10"/>
                  </a:lnTo>
                  <a:cubicBezTo>
                    <a:pt x="393" y="4"/>
                    <a:pt x="368" y="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549;p64">
              <a:extLst>
                <a:ext uri="{FF2B5EF4-FFF2-40B4-BE49-F238E27FC236}">
                  <a16:creationId xmlns:a16="http://schemas.microsoft.com/office/drawing/2014/main" id="{ADC46F8B-047B-482C-BC1E-CE780A0C3E7D}"/>
                </a:ext>
              </a:extLst>
            </p:cNvPr>
            <p:cNvSpPr/>
            <p:nvPr/>
          </p:nvSpPr>
          <p:spPr>
            <a:xfrm>
              <a:off x="3654175" y="2394200"/>
              <a:ext cx="57425" cy="64150"/>
            </a:xfrm>
            <a:custGeom>
              <a:avLst/>
              <a:gdLst/>
              <a:ahLst/>
              <a:cxnLst/>
              <a:rect l="l" t="t" r="r" b="b"/>
              <a:pathLst>
                <a:path w="2297" h="2566" extrusionOk="0">
                  <a:moveTo>
                    <a:pt x="2142" y="0"/>
                  </a:moveTo>
                  <a:cubicBezTo>
                    <a:pt x="2142" y="0"/>
                    <a:pt x="996" y="293"/>
                    <a:pt x="503" y="441"/>
                  </a:cubicBezTo>
                  <a:cubicBezTo>
                    <a:pt x="350" y="485"/>
                    <a:pt x="226" y="601"/>
                    <a:pt x="172" y="752"/>
                  </a:cubicBezTo>
                  <a:cubicBezTo>
                    <a:pt x="1" y="1220"/>
                    <a:pt x="505" y="2077"/>
                    <a:pt x="729" y="2423"/>
                  </a:cubicBezTo>
                  <a:cubicBezTo>
                    <a:pt x="787" y="2513"/>
                    <a:pt x="886" y="2566"/>
                    <a:pt x="992" y="2566"/>
                  </a:cubicBezTo>
                  <a:cubicBezTo>
                    <a:pt x="1052" y="2566"/>
                    <a:pt x="1111" y="2548"/>
                    <a:pt x="1160" y="2516"/>
                  </a:cubicBezTo>
                  <a:cubicBezTo>
                    <a:pt x="1305" y="2422"/>
                    <a:pt x="1347" y="2229"/>
                    <a:pt x="1253" y="2084"/>
                  </a:cubicBezTo>
                  <a:cubicBezTo>
                    <a:pt x="993" y="1685"/>
                    <a:pt x="777" y="1211"/>
                    <a:pt x="758" y="1015"/>
                  </a:cubicBezTo>
                  <a:cubicBezTo>
                    <a:pt x="1275" y="865"/>
                    <a:pt x="2296" y="604"/>
                    <a:pt x="2297" y="604"/>
                  </a:cubicBezTo>
                  <a:lnTo>
                    <a:pt x="21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550;p64">
              <a:extLst>
                <a:ext uri="{FF2B5EF4-FFF2-40B4-BE49-F238E27FC236}">
                  <a16:creationId xmlns:a16="http://schemas.microsoft.com/office/drawing/2014/main" id="{D9E91C98-20B9-4934-BDB4-7D2D5CF7E5AB}"/>
                </a:ext>
              </a:extLst>
            </p:cNvPr>
            <p:cNvSpPr/>
            <p:nvPr/>
          </p:nvSpPr>
          <p:spPr>
            <a:xfrm>
              <a:off x="3025250" y="2698225"/>
              <a:ext cx="621925" cy="1293075"/>
            </a:xfrm>
            <a:custGeom>
              <a:avLst/>
              <a:gdLst/>
              <a:ahLst/>
              <a:cxnLst/>
              <a:rect l="l" t="t" r="r" b="b"/>
              <a:pathLst>
                <a:path w="24877" h="51723" extrusionOk="0">
                  <a:moveTo>
                    <a:pt x="16087" y="0"/>
                  </a:moveTo>
                  <a:cubicBezTo>
                    <a:pt x="16087" y="0"/>
                    <a:pt x="0" y="37302"/>
                    <a:pt x="132" y="42305"/>
                  </a:cubicBezTo>
                  <a:cubicBezTo>
                    <a:pt x="258" y="47100"/>
                    <a:pt x="3197" y="51722"/>
                    <a:pt x="7365" y="51722"/>
                  </a:cubicBezTo>
                  <a:cubicBezTo>
                    <a:pt x="7545" y="51722"/>
                    <a:pt x="7727" y="51714"/>
                    <a:pt x="7911" y="51696"/>
                  </a:cubicBezTo>
                  <a:cubicBezTo>
                    <a:pt x="12368" y="51271"/>
                    <a:pt x="15803" y="47761"/>
                    <a:pt x="17279" y="44749"/>
                  </a:cubicBezTo>
                  <a:cubicBezTo>
                    <a:pt x="18756" y="41737"/>
                    <a:pt x="24877" y="3312"/>
                    <a:pt x="24877" y="3312"/>
                  </a:cubicBezTo>
                  <a:lnTo>
                    <a:pt x="160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551;p64">
              <a:extLst>
                <a:ext uri="{FF2B5EF4-FFF2-40B4-BE49-F238E27FC236}">
                  <a16:creationId xmlns:a16="http://schemas.microsoft.com/office/drawing/2014/main" id="{64396F1E-09B2-40FF-B932-EF5209E5141A}"/>
                </a:ext>
              </a:extLst>
            </p:cNvPr>
            <p:cNvSpPr/>
            <p:nvPr/>
          </p:nvSpPr>
          <p:spPr>
            <a:xfrm>
              <a:off x="3017425" y="2690425"/>
              <a:ext cx="638050" cy="1308650"/>
            </a:xfrm>
            <a:custGeom>
              <a:avLst/>
              <a:gdLst/>
              <a:ahLst/>
              <a:cxnLst/>
              <a:rect l="l" t="t" r="r" b="b"/>
              <a:pathLst>
                <a:path w="25522" h="52346" extrusionOk="0">
                  <a:moveTo>
                    <a:pt x="16567" y="709"/>
                  </a:moveTo>
                  <a:lnTo>
                    <a:pt x="24842" y="3826"/>
                  </a:lnTo>
                  <a:cubicBezTo>
                    <a:pt x="24310" y="7154"/>
                    <a:pt x="18690" y="42113"/>
                    <a:pt x="17313" y="44924"/>
                  </a:cubicBezTo>
                  <a:cubicBezTo>
                    <a:pt x="15801" y="48007"/>
                    <a:pt x="12395" y="51297"/>
                    <a:pt x="8195" y="51699"/>
                  </a:cubicBezTo>
                  <a:cubicBezTo>
                    <a:pt x="8022" y="51716"/>
                    <a:pt x="7850" y="51724"/>
                    <a:pt x="7679" y="51724"/>
                  </a:cubicBezTo>
                  <a:cubicBezTo>
                    <a:pt x="6341" y="51724"/>
                    <a:pt x="5065" y="51214"/>
                    <a:pt x="3961" y="50235"/>
                  </a:cubicBezTo>
                  <a:cubicBezTo>
                    <a:pt x="2064" y="48557"/>
                    <a:pt x="836" y="45633"/>
                    <a:pt x="756" y="42609"/>
                  </a:cubicBezTo>
                  <a:cubicBezTo>
                    <a:pt x="633" y="37953"/>
                    <a:pt x="15106" y="4113"/>
                    <a:pt x="16567" y="709"/>
                  </a:cubicBezTo>
                  <a:close/>
                  <a:moveTo>
                    <a:pt x="16399" y="1"/>
                  </a:moveTo>
                  <a:cubicBezTo>
                    <a:pt x="16278" y="1"/>
                    <a:pt x="16164" y="72"/>
                    <a:pt x="16114" y="189"/>
                  </a:cubicBezTo>
                  <a:cubicBezTo>
                    <a:pt x="15455" y="1714"/>
                    <a:pt x="1" y="37610"/>
                    <a:pt x="133" y="42624"/>
                  </a:cubicBezTo>
                  <a:cubicBezTo>
                    <a:pt x="217" y="45816"/>
                    <a:pt x="1526" y="48911"/>
                    <a:pt x="3548" y="50703"/>
                  </a:cubicBezTo>
                  <a:cubicBezTo>
                    <a:pt x="4770" y="51785"/>
                    <a:pt x="6189" y="52346"/>
                    <a:pt x="7680" y="52346"/>
                  </a:cubicBezTo>
                  <a:cubicBezTo>
                    <a:pt x="7870" y="52346"/>
                    <a:pt x="8062" y="52337"/>
                    <a:pt x="8254" y="52319"/>
                  </a:cubicBezTo>
                  <a:cubicBezTo>
                    <a:pt x="12694" y="51895"/>
                    <a:pt x="16284" y="48437"/>
                    <a:pt x="17872" y="45198"/>
                  </a:cubicBezTo>
                  <a:cubicBezTo>
                    <a:pt x="19352" y="42178"/>
                    <a:pt x="25247" y="5244"/>
                    <a:pt x="25497" y="3673"/>
                  </a:cubicBezTo>
                  <a:cubicBezTo>
                    <a:pt x="25521" y="3526"/>
                    <a:pt x="25439" y="3384"/>
                    <a:pt x="25299" y="3332"/>
                  </a:cubicBezTo>
                  <a:lnTo>
                    <a:pt x="16509" y="21"/>
                  </a:lnTo>
                  <a:cubicBezTo>
                    <a:pt x="16473" y="7"/>
                    <a:pt x="16436" y="1"/>
                    <a:pt x="1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552;p64">
              <a:extLst>
                <a:ext uri="{FF2B5EF4-FFF2-40B4-BE49-F238E27FC236}">
                  <a16:creationId xmlns:a16="http://schemas.microsoft.com/office/drawing/2014/main" id="{0B01E70D-7063-4F04-ACC2-9AD04D5EA878}"/>
                </a:ext>
              </a:extLst>
            </p:cNvPr>
            <p:cNvSpPr/>
            <p:nvPr/>
          </p:nvSpPr>
          <p:spPr>
            <a:xfrm>
              <a:off x="5100600" y="779275"/>
              <a:ext cx="496550" cy="496525"/>
            </a:xfrm>
            <a:custGeom>
              <a:avLst/>
              <a:gdLst/>
              <a:ahLst/>
              <a:cxnLst/>
              <a:rect l="l" t="t" r="r" b="b"/>
              <a:pathLst>
                <a:path w="19862" h="19861" extrusionOk="0">
                  <a:moveTo>
                    <a:pt x="9931" y="6030"/>
                  </a:moveTo>
                  <a:cubicBezTo>
                    <a:pt x="12217" y="6030"/>
                    <a:pt x="14043" y="7995"/>
                    <a:pt x="13813" y="10329"/>
                  </a:cubicBezTo>
                  <a:cubicBezTo>
                    <a:pt x="13632" y="12154"/>
                    <a:pt x="12155" y="13631"/>
                    <a:pt x="10330" y="13812"/>
                  </a:cubicBezTo>
                  <a:cubicBezTo>
                    <a:pt x="10195" y="13825"/>
                    <a:pt x="10062" y="13832"/>
                    <a:pt x="9930" y="13832"/>
                  </a:cubicBezTo>
                  <a:cubicBezTo>
                    <a:pt x="7645" y="13832"/>
                    <a:pt x="5819" y="11866"/>
                    <a:pt x="6050" y="9532"/>
                  </a:cubicBezTo>
                  <a:cubicBezTo>
                    <a:pt x="6231" y="7706"/>
                    <a:pt x="7708" y="6230"/>
                    <a:pt x="9533" y="6050"/>
                  </a:cubicBezTo>
                  <a:cubicBezTo>
                    <a:pt x="9667" y="6036"/>
                    <a:pt x="9800" y="6030"/>
                    <a:pt x="9931" y="6030"/>
                  </a:cubicBezTo>
                  <a:close/>
                  <a:moveTo>
                    <a:pt x="9078" y="0"/>
                  </a:moveTo>
                  <a:cubicBezTo>
                    <a:pt x="8575" y="0"/>
                    <a:pt x="8166" y="409"/>
                    <a:pt x="8166" y="913"/>
                  </a:cubicBezTo>
                  <a:lnTo>
                    <a:pt x="8166" y="2229"/>
                  </a:lnTo>
                  <a:cubicBezTo>
                    <a:pt x="7304" y="2426"/>
                    <a:pt x="6483" y="2767"/>
                    <a:pt x="5734" y="3238"/>
                  </a:cubicBezTo>
                  <a:lnTo>
                    <a:pt x="4803" y="2307"/>
                  </a:lnTo>
                  <a:cubicBezTo>
                    <a:pt x="4625" y="2128"/>
                    <a:pt x="4392" y="2039"/>
                    <a:pt x="4158" y="2039"/>
                  </a:cubicBezTo>
                  <a:cubicBezTo>
                    <a:pt x="3925" y="2039"/>
                    <a:pt x="3691" y="2128"/>
                    <a:pt x="3513" y="2307"/>
                  </a:cubicBezTo>
                  <a:lnTo>
                    <a:pt x="2307" y="3513"/>
                  </a:lnTo>
                  <a:cubicBezTo>
                    <a:pt x="1950" y="3868"/>
                    <a:pt x="1950" y="4446"/>
                    <a:pt x="2307" y="4803"/>
                  </a:cubicBezTo>
                  <a:lnTo>
                    <a:pt x="3238" y="5734"/>
                  </a:lnTo>
                  <a:cubicBezTo>
                    <a:pt x="2767" y="6481"/>
                    <a:pt x="2427" y="7304"/>
                    <a:pt x="2229" y="8166"/>
                  </a:cubicBezTo>
                  <a:lnTo>
                    <a:pt x="913" y="8166"/>
                  </a:lnTo>
                  <a:cubicBezTo>
                    <a:pt x="409" y="8166"/>
                    <a:pt x="1" y="8574"/>
                    <a:pt x="1" y="9078"/>
                  </a:cubicBezTo>
                  <a:lnTo>
                    <a:pt x="1" y="10784"/>
                  </a:lnTo>
                  <a:cubicBezTo>
                    <a:pt x="1" y="11288"/>
                    <a:pt x="409" y="11696"/>
                    <a:pt x="913" y="11696"/>
                  </a:cubicBezTo>
                  <a:lnTo>
                    <a:pt x="2229" y="11696"/>
                  </a:lnTo>
                  <a:cubicBezTo>
                    <a:pt x="2427" y="12557"/>
                    <a:pt x="2767" y="13380"/>
                    <a:pt x="3238" y="14128"/>
                  </a:cubicBezTo>
                  <a:lnTo>
                    <a:pt x="2307" y="15059"/>
                  </a:lnTo>
                  <a:cubicBezTo>
                    <a:pt x="1950" y="15415"/>
                    <a:pt x="1950" y="15993"/>
                    <a:pt x="2307" y="16349"/>
                  </a:cubicBezTo>
                  <a:lnTo>
                    <a:pt x="3513" y="17556"/>
                  </a:lnTo>
                  <a:cubicBezTo>
                    <a:pt x="3691" y="17734"/>
                    <a:pt x="3925" y="17823"/>
                    <a:pt x="4158" y="17823"/>
                  </a:cubicBezTo>
                  <a:cubicBezTo>
                    <a:pt x="4392" y="17823"/>
                    <a:pt x="4625" y="17734"/>
                    <a:pt x="4803" y="17556"/>
                  </a:cubicBezTo>
                  <a:lnTo>
                    <a:pt x="5734" y="16625"/>
                  </a:lnTo>
                  <a:cubicBezTo>
                    <a:pt x="6482" y="17094"/>
                    <a:pt x="7304" y="17435"/>
                    <a:pt x="8166" y="17632"/>
                  </a:cubicBezTo>
                  <a:lnTo>
                    <a:pt x="8166" y="18949"/>
                  </a:lnTo>
                  <a:cubicBezTo>
                    <a:pt x="8166" y="19452"/>
                    <a:pt x="8575" y="19861"/>
                    <a:pt x="9078" y="19861"/>
                  </a:cubicBezTo>
                  <a:lnTo>
                    <a:pt x="10783" y="19861"/>
                  </a:lnTo>
                  <a:cubicBezTo>
                    <a:pt x="11288" y="19861"/>
                    <a:pt x="11696" y="19452"/>
                    <a:pt x="11696" y="18949"/>
                  </a:cubicBezTo>
                  <a:lnTo>
                    <a:pt x="11696" y="17632"/>
                  </a:lnTo>
                  <a:cubicBezTo>
                    <a:pt x="12557" y="17434"/>
                    <a:pt x="13380" y="17094"/>
                    <a:pt x="14128" y="16624"/>
                  </a:cubicBezTo>
                  <a:lnTo>
                    <a:pt x="15059" y="17555"/>
                  </a:lnTo>
                  <a:cubicBezTo>
                    <a:pt x="15237" y="17733"/>
                    <a:pt x="15471" y="17822"/>
                    <a:pt x="15704" y="17822"/>
                  </a:cubicBezTo>
                  <a:cubicBezTo>
                    <a:pt x="15938" y="17822"/>
                    <a:pt x="16171" y="17733"/>
                    <a:pt x="16349" y="17555"/>
                  </a:cubicBezTo>
                  <a:lnTo>
                    <a:pt x="17556" y="16349"/>
                  </a:lnTo>
                  <a:cubicBezTo>
                    <a:pt x="17912" y="15992"/>
                    <a:pt x="17912" y="15414"/>
                    <a:pt x="17556" y="15059"/>
                  </a:cubicBezTo>
                  <a:lnTo>
                    <a:pt x="16625" y="14128"/>
                  </a:lnTo>
                  <a:cubicBezTo>
                    <a:pt x="17094" y="13379"/>
                    <a:pt x="17436" y="12557"/>
                    <a:pt x="17632" y="11696"/>
                  </a:cubicBezTo>
                  <a:lnTo>
                    <a:pt x="18949" y="11696"/>
                  </a:lnTo>
                  <a:cubicBezTo>
                    <a:pt x="19452" y="11696"/>
                    <a:pt x="19861" y="11287"/>
                    <a:pt x="19861" y="10784"/>
                  </a:cubicBezTo>
                  <a:lnTo>
                    <a:pt x="19861" y="9078"/>
                  </a:lnTo>
                  <a:cubicBezTo>
                    <a:pt x="19861" y="8574"/>
                    <a:pt x="19452" y="8166"/>
                    <a:pt x="18949" y="8166"/>
                  </a:cubicBezTo>
                  <a:lnTo>
                    <a:pt x="17632" y="8166"/>
                  </a:lnTo>
                  <a:cubicBezTo>
                    <a:pt x="17436" y="7304"/>
                    <a:pt x="17094" y="6481"/>
                    <a:pt x="16625" y="5734"/>
                  </a:cubicBezTo>
                  <a:lnTo>
                    <a:pt x="17556" y="4803"/>
                  </a:lnTo>
                  <a:cubicBezTo>
                    <a:pt x="17912" y="4446"/>
                    <a:pt x="17912" y="3868"/>
                    <a:pt x="17556" y="3513"/>
                  </a:cubicBezTo>
                  <a:lnTo>
                    <a:pt x="16349" y="2307"/>
                  </a:lnTo>
                  <a:cubicBezTo>
                    <a:pt x="16171" y="2128"/>
                    <a:pt x="15938" y="2039"/>
                    <a:pt x="15704" y="2039"/>
                  </a:cubicBezTo>
                  <a:cubicBezTo>
                    <a:pt x="15471" y="2039"/>
                    <a:pt x="15237" y="2128"/>
                    <a:pt x="15059" y="2307"/>
                  </a:cubicBezTo>
                  <a:lnTo>
                    <a:pt x="14128" y="3238"/>
                  </a:lnTo>
                  <a:cubicBezTo>
                    <a:pt x="13380" y="2767"/>
                    <a:pt x="12557" y="2426"/>
                    <a:pt x="11696" y="2229"/>
                  </a:cubicBezTo>
                  <a:lnTo>
                    <a:pt x="11696" y="913"/>
                  </a:lnTo>
                  <a:cubicBezTo>
                    <a:pt x="11696" y="409"/>
                    <a:pt x="11288" y="0"/>
                    <a:pt x="10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553;p64">
              <a:extLst>
                <a:ext uri="{FF2B5EF4-FFF2-40B4-BE49-F238E27FC236}">
                  <a16:creationId xmlns:a16="http://schemas.microsoft.com/office/drawing/2014/main" id="{86E52908-AF37-4E91-B78A-CB51DD0AD386}"/>
                </a:ext>
              </a:extLst>
            </p:cNvPr>
            <p:cNvSpPr/>
            <p:nvPr/>
          </p:nvSpPr>
          <p:spPr>
            <a:xfrm>
              <a:off x="1233600" y="2706725"/>
              <a:ext cx="374275" cy="374300"/>
            </a:xfrm>
            <a:custGeom>
              <a:avLst/>
              <a:gdLst/>
              <a:ahLst/>
              <a:cxnLst/>
              <a:rect l="l" t="t" r="r" b="b"/>
              <a:pathLst>
                <a:path w="14971" h="14972" extrusionOk="0">
                  <a:moveTo>
                    <a:pt x="7486" y="4546"/>
                  </a:moveTo>
                  <a:cubicBezTo>
                    <a:pt x="8262" y="4546"/>
                    <a:pt x="9011" y="4853"/>
                    <a:pt x="9565" y="5407"/>
                  </a:cubicBezTo>
                  <a:cubicBezTo>
                    <a:pt x="10191" y="6032"/>
                    <a:pt x="10501" y="6907"/>
                    <a:pt x="10412" y="7786"/>
                  </a:cubicBezTo>
                  <a:cubicBezTo>
                    <a:pt x="10275" y="9162"/>
                    <a:pt x="9161" y="10275"/>
                    <a:pt x="7785" y="10412"/>
                  </a:cubicBezTo>
                  <a:cubicBezTo>
                    <a:pt x="7686" y="10423"/>
                    <a:pt x="7586" y="10428"/>
                    <a:pt x="7487" y="10428"/>
                  </a:cubicBezTo>
                  <a:cubicBezTo>
                    <a:pt x="6710" y="10428"/>
                    <a:pt x="5961" y="10121"/>
                    <a:pt x="5406" y="9565"/>
                  </a:cubicBezTo>
                  <a:cubicBezTo>
                    <a:pt x="4780" y="8940"/>
                    <a:pt x="4470" y="8067"/>
                    <a:pt x="4559" y="7186"/>
                  </a:cubicBezTo>
                  <a:cubicBezTo>
                    <a:pt x="4696" y="5810"/>
                    <a:pt x="5809" y="4697"/>
                    <a:pt x="7186" y="4561"/>
                  </a:cubicBezTo>
                  <a:cubicBezTo>
                    <a:pt x="7286" y="4551"/>
                    <a:pt x="7386" y="4546"/>
                    <a:pt x="7486" y="4546"/>
                  </a:cubicBezTo>
                  <a:close/>
                  <a:moveTo>
                    <a:pt x="6842" y="1"/>
                  </a:moveTo>
                  <a:cubicBezTo>
                    <a:pt x="6462" y="1"/>
                    <a:pt x="6155" y="308"/>
                    <a:pt x="6155" y="688"/>
                  </a:cubicBezTo>
                  <a:lnTo>
                    <a:pt x="6155" y="1681"/>
                  </a:lnTo>
                  <a:cubicBezTo>
                    <a:pt x="5506" y="1829"/>
                    <a:pt x="4886" y="2086"/>
                    <a:pt x="4322" y="2440"/>
                  </a:cubicBezTo>
                  <a:lnTo>
                    <a:pt x="3619" y="1738"/>
                  </a:lnTo>
                  <a:cubicBezTo>
                    <a:pt x="3485" y="1604"/>
                    <a:pt x="3309" y="1537"/>
                    <a:pt x="3133" y="1537"/>
                  </a:cubicBezTo>
                  <a:cubicBezTo>
                    <a:pt x="2957" y="1537"/>
                    <a:pt x="2782" y="1604"/>
                    <a:pt x="2647" y="1738"/>
                  </a:cubicBezTo>
                  <a:lnTo>
                    <a:pt x="1737" y="2648"/>
                  </a:lnTo>
                  <a:cubicBezTo>
                    <a:pt x="1469" y="2916"/>
                    <a:pt x="1469" y="3352"/>
                    <a:pt x="1737" y="3620"/>
                  </a:cubicBezTo>
                  <a:lnTo>
                    <a:pt x="2440" y="4322"/>
                  </a:lnTo>
                  <a:cubicBezTo>
                    <a:pt x="2085" y="4886"/>
                    <a:pt x="1829" y="5505"/>
                    <a:pt x="1680" y="6155"/>
                  </a:cubicBezTo>
                  <a:lnTo>
                    <a:pt x="688" y="6155"/>
                  </a:lnTo>
                  <a:cubicBezTo>
                    <a:pt x="308" y="6155"/>
                    <a:pt x="0" y="6463"/>
                    <a:pt x="0" y="6843"/>
                  </a:cubicBezTo>
                  <a:lnTo>
                    <a:pt x="0" y="8128"/>
                  </a:lnTo>
                  <a:cubicBezTo>
                    <a:pt x="0" y="8508"/>
                    <a:pt x="308" y="8818"/>
                    <a:pt x="688" y="8818"/>
                  </a:cubicBezTo>
                  <a:lnTo>
                    <a:pt x="1680" y="8818"/>
                  </a:lnTo>
                  <a:cubicBezTo>
                    <a:pt x="1828" y="9467"/>
                    <a:pt x="2085" y="10087"/>
                    <a:pt x="2440" y="10650"/>
                  </a:cubicBezTo>
                  <a:lnTo>
                    <a:pt x="1737" y="11352"/>
                  </a:lnTo>
                  <a:cubicBezTo>
                    <a:pt x="1469" y="11621"/>
                    <a:pt x="1469" y="12056"/>
                    <a:pt x="1737" y="12324"/>
                  </a:cubicBezTo>
                  <a:lnTo>
                    <a:pt x="2647" y="13234"/>
                  </a:lnTo>
                  <a:cubicBezTo>
                    <a:pt x="2782" y="13369"/>
                    <a:pt x="2957" y="13436"/>
                    <a:pt x="3133" y="13436"/>
                  </a:cubicBezTo>
                  <a:cubicBezTo>
                    <a:pt x="3309" y="13436"/>
                    <a:pt x="3485" y="13369"/>
                    <a:pt x="3619" y="13234"/>
                  </a:cubicBezTo>
                  <a:lnTo>
                    <a:pt x="4322" y="12532"/>
                  </a:lnTo>
                  <a:cubicBezTo>
                    <a:pt x="4885" y="12886"/>
                    <a:pt x="5505" y="13143"/>
                    <a:pt x="6154" y="13292"/>
                  </a:cubicBezTo>
                  <a:lnTo>
                    <a:pt x="6154" y="14285"/>
                  </a:lnTo>
                  <a:cubicBezTo>
                    <a:pt x="6154" y="14663"/>
                    <a:pt x="6462" y="14972"/>
                    <a:pt x="6842" y="14972"/>
                  </a:cubicBezTo>
                  <a:lnTo>
                    <a:pt x="8128" y="14972"/>
                  </a:lnTo>
                  <a:cubicBezTo>
                    <a:pt x="8508" y="14972"/>
                    <a:pt x="8816" y="14665"/>
                    <a:pt x="8816" y="14285"/>
                  </a:cubicBezTo>
                  <a:lnTo>
                    <a:pt x="8816" y="13292"/>
                  </a:lnTo>
                  <a:cubicBezTo>
                    <a:pt x="9465" y="13144"/>
                    <a:pt x="10085" y="12886"/>
                    <a:pt x="10649" y="12532"/>
                  </a:cubicBezTo>
                  <a:lnTo>
                    <a:pt x="11352" y="13234"/>
                  </a:lnTo>
                  <a:cubicBezTo>
                    <a:pt x="11486" y="13369"/>
                    <a:pt x="11662" y="13436"/>
                    <a:pt x="11838" y="13436"/>
                  </a:cubicBezTo>
                  <a:cubicBezTo>
                    <a:pt x="12013" y="13436"/>
                    <a:pt x="12189" y="13369"/>
                    <a:pt x="12324" y="13234"/>
                  </a:cubicBezTo>
                  <a:lnTo>
                    <a:pt x="13234" y="12325"/>
                  </a:lnTo>
                  <a:cubicBezTo>
                    <a:pt x="13502" y="12057"/>
                    <a:pt x="13502" y="11621"/>
                    <a:pt x="13234" y="11352"/>
                  </a:cubicBezTo>
                  <a:lnTo>
                    <a:pt x="12531" y="10651"/>
                  </a:lnTo>
                  <a:cubicBezTo>
                    <a:pt x="12886" y="10087"/>
                    <a:pt x="13142" y="9467"/>
                    <a:pt x="13291" y="8818"/>
                  </a:cubicBezTo>
                  <a:lnTo>
                    <a:pt x="14283" y="8818"/>
                  </a:lnTo>
                  <a:cubicBezTo>
                    <a:pt x="14663" y="8818"/>
                    <a:pt x="14971" y="8509"/>
                    <a:pt x="14971" y="8129"/>
                  </a:cubicBezTo>
                  <a:lnTo>
                    <a:pt x="14971" y="6843"/>
                  </a:lnTo>
                  <a:cubicBezTo>
                    <a:pt x="14971" y="6463"/>
                    <a:pt x="14663" y="6155"/>
                    <a:pt x="14283" y="6155"/>
                  </a:cubicBezTo>
                  <a:lnTo>
                    <a:pt x="13291" y="6155"/>
                  </a:lnTo>
                  <a:cubicBezTo>
                    <a:pt x="13142" y="5505"/>
                    <a:pt x="12886" y="4886"/>
                    <a:pt x="12531" y="4322"/>
                  </a:cubicBezTo>
                  <a:lnTo>
                    <a:pt x="13234" y="3620"/>
                  </a:lnTo>
                  <a:cubicBezTo>
                    <a:pt x="13502" y="3352"/>
                    <a:pt x="13502" y="2916"/>
                    <a:pt x="13234" y="2648"/>
                  </a:cubicBezTo>
                  <a:lnTo>
                    <a:pt x="12324" y="1738"/>
                  </a:lnTo>
                  <a:cubicBezTo>
                    <a:pt x="12189" y="1604"/>
                    <a:pt x="12013" y="1537"/>
                    <a:pt x="11838" y="1537"/>
                  </a:cubicBezTo>
                  <a:cubicBezTo>
                    <a:pt x="11662" y="1537"/>
                    <a:pt x="11486" y="1604"/>
                    <a:pt x="11352" y="1738"/>
                  </a:cubicBezTo>
                  <a:lnTo>
                    <a:pt x="10649" y="2440"/>
                  </a:lnTo>
                  <a:cubicBezTo>
                    <a:pt x="10086" y="2086"/>
                    <a:pt x="9465" y="1829"/>
                    <a:pt x="8817" y="1681"/>
                  </a:cubicBezTo>
                  <a:lnTo>
                    <a:pt x="8817" y="688"/>
                  </a:lnTo>
                  <a:cubicBezTo>
                    <a:pt x="8816" y="308"/>
                    <a:pt x="8509" y="1"/>
                    <a:pt x="8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554;p64">
              <a:extLst>
                <a:ext uri="{FF2B5EF4-FFF2-40B4-BE49-F238E27FC236}">
                  <a16:creationId xmlns:a16="http://schemas.microsoft.com/office/drawing/2014/main" id="{50C21236-0BA1-433A-972D-F5A25711904E}"/>
                </a:ext>
              </a:extLst>
            </p:cNvPr>
            <p:cNvSpPr/>
            <p:nvPr/>
          </p:nvSpPr>
          <p:spPr>
            <a:xfrm>
              <a:off x="6011100" y="2278500"/>
              <a:ext cx="374300" cy="374300"/>
            </a:xfrm>
            <a:custGeom>
              <a:avLst/>
              <a:gdLst/>
              <a:ahLst/>
              <a:cxnLst/>
              <a:rect l="l" t="t" r="r" b="b"/>
              <a:pathLst>
                <a:path w="14972" h="14972" extrusionOk="0">
                  <a:moveTo>
                    <a:pt x="7484" y="4545"/>
                  </a:moveTo>
                  <a:cubicBezTo>
                    <a:pt x="8260" y="4545"/>
                    <a:pt x="9010" y="4852"/>
                    <a:pt x="9565" y="5407"/>
                  </a:cubicBezTo>
                  <a:cubicBezTo>
                    <a:pt x="10190" y="6032"/>
                    <a:pt x="10501" y="6906"/>
                    <a:pt x="10411" y="7786"/>
                  </a:cubicBezTo>
                  <a:cubicBezTo>
                    <a:pt x="10275" y="9162"/>
                    <a:pt x="9162" y="10275"/>
                    <a:pt x="7786" y="10412"/>
                  </a:cubicBezTo>
                  <a:cubicBezTo>
                    <a:pt x="7686" y="10422"/>
                    <a:pt x="7586" y="10427"/>
                    <a:pt x="7487" y="10427"/>
                  </a:cubicBezTo>
                  <a:cubicBezTo>
                    <a:pt x="6711" y="10427"/>
                    <a:pt x="5961" y="10120"/>
                    <a:pt x="5407" y="9565"/>
                  </a:cubicBezTo>
                  <a:cubicBezTo>
                    <a:pt x="4780" y="8940"/>
                    <a:pt x="4470" y="8065"/>
                    <a:pt x="4559" y="7186"/>
                  </a:cubicBezTo>
                  <a:cubicBezTo>
                    <a:pt x="4696" y="5810"/>
                    <a:pt x="5810" y="4697"/>
                    <a:pt x="7186" y="4560"/>
                  </a:cubicBezTo>
                  <a:cubicBezTo>
                    <a:pt x="7285" y="4550"/>
                    <a:pt x="7385" y="4545"/>
                    <a:pt x="7484" y="4545"/>
                  </a:cubicBezTo>
                  <a:close/>
                  <a:moveTo>
                    <a:pt x="6843" y="0"/>
                  </a:moveTo>
                  <a:cubicBezTo>
                    <a:pt x="6463" y="0"/>
                    <a:pt x="6155" y="309"/>
                    <a:pt x="6155" y="689"/>
                  </a:cubicBezTo>
                  <a:lnTo>
                    <a:pt x="6155" y="1680"/>
                  </a:lnTo>
                  <a:cubicBezTo>
                    <a:pt x="5506" y="1829"/>
                    <a:pt x="4886" y="2086"/>
                    <a:pt x="4322" y="2440"/>
                  </a:cubicBezTo>
                  <a:lnTo>
                    <a:pt x="3621" y="1738"/>
                  </a:lnTo>
                  <a:cubicBezTo>
                    <a:pt x="3486" y="1604"/>
                    <a:pt x="3310" y="1537"/>
                    <a:pt x="3134" y="1537"/>
                  </a:cubicBezTo>
                  <a:cubicBezTo>
                    <a:pt x="2958" y="1537"/>
                    <a:pt x="2782" y="1604"/>
                    <a:pt x="2648" y="1738"/>
                  </a:cubicBezTo>
                  <a:lnTo>
                    <a:pt x="1739" y="2648"/>
                  </a:lnTo>
                  <a:cubicBezTo>
                    <a:pt x="1469" y="2916"/>
                    <a:pt x="1469" y="3351"/>
                    <a:pt x="1739" y="3620"/>
                  </a:cubicBezTo>
                  <a:lnTo>
                    <a:pt x="2440" y="4322"/>
                  </a:lnTo>
                  <a:cubicBezTo>
                    <a:pt x="2085" y="4886"/>
                    <a:pt x="1829" y="5506"/>
                    <a:pt x="1681" y="6156"/>
                  </a:cubicBezTo>
                  <a:lnTo>
                    <a:pt x="688" y="6156"/>
                  </a:lnTo>
                  <a:cubicBezTo>
                    <a:pt x="308" y="6156"/>
                    <a:pt x="0" y="6463"/>
                    <a:pt x="1" y="6843"/>
                  </a:cubicBezTo>
                  <a:lnTo>
                    <a:pt x="1" y="8129"/>
                  </a:lnTo>
                  <a:cubicBezTo>
                    <a:pt x="1" y="8508"/>
                    <a:pt x="308" y="8816"/>
                    <a:pt x="688" y="8816"/>
                  </a:cubicBezTo>
                  <a:lnTo>
                    <a:pt x="1681" y="8816"/>
                  </a:lnTo>
                  <a:cubicBezTo>
                    <a:pt x="1829" y="9466"/>
                    <a:pt x="2085" y="10085"/>
                    <a:pt x="2440" y="10650"/>
                  </a:cubicBezTo>
                  <a:lnTo>
                    <a:pt x="1739" y="11352"/>
                  </a:lnTo>
                  <a:cubicBezTo>
                    <a:pt x="1469" y="11621"/>
                    <a:pt x="1469" y="12056"/>
                    <a:pt x="1739" y="12324"/>
                  </a:cubicBezTo>
                  <a:lnTo>
                    <a:pt x="2648" y="13234"/>
                  </a:lnTo>
                  <a:cubicBezTo>
                    <a:pt x="2782" y="13368"/>
                    <a:pt x="2958" y="13435"/>
                    <a:pt x="3134" y="13435"/>
                  </a:cubicBezTo>
                  <a:cubicBezTo>
                    <a:pt x="3310" y="13435"/>
                    <a:pt x="3486" y="13368"/>
                    <a:pt x="3621" y="13234"/>
                  </a:cubicBezTo>
                  <a:lnTo>
                    <a:pt x="4322" y="12532"/>
                  </a:lnTo>
                  <a:cubicBezTo>
                    <a:pt x="4886" y="12886"/>
                    <a:pt x="5506" y="13143"/>
                    <a:pt x="6155" y="13291"/>
                  </a:cubicBezTo>
                  <a:lnTo>
                    <a:pt x="6155" y="14283"/>
                  </a:lnTo>
                  <a:cubicBezTo>
                    <a:pt x="6155" y="14663"/>
                    <a:pt x="6463" y="14972"/>
                    <a:pt x="6843" y="14972"/>
                  </a:cubicBezTo>
                  <a:lnTo>
                    <a:pt x="8129" y="14972"/>
                  </a:lnTo>
                  <a:cubicBezTo>
                    <a:pt x="8509" y="14972"/>
                    <a:pt x="8817" y="14663"/>
                    <a:pt x="8816" y="14283"/>
                  </a:cubicBezTo>
                  <a:lnTo>
                    <a:pt x="8816" y="13291"/>
                  </a:lnTo>
                  <a:cubicBezTo>
                    <a:pt x="9467" y="13143"/>
                    <a:pt x="10086" y="12886"/>
                    <a:pt x="10649" y="12532"/>
                  </a:cubicBezTo>
                  <a:lnTo>
                    <a:pt x="11352" y="13234"/>
                  </a:lnTo>
                  <a:cubicBezTo>
                    <a:pt x="11486" y="13368"/>
                    <a:pt x="11662" y="13435"/>
                    <a:pt x="11838" y="13435"/>
                  </a:cubicBezTo>
                  <a:cubicBezTo>
                    <a:pt x="12014" y="13435"/>
                    <a:pt x="12190" y="13368"/>
                    <a:pt x="12324" y="13234"/>
                  </a:cubicBezTo>
                  <a:lnTo>
                    <a:pt x="13234" y="12324"/>
                  </a:lnTo>
                  <a:cubicBezTo>
                    <a:pt x="13502" y="12056"/>
                    <a:pt x="13502" y="11621"/>
                    <a:pt x="13234" y="11352"/>
                  </a:cubicBezTo>
                  <a:lnTo>
                    <a:pt x="12531" y="10650"/>
                  </a:lnTo>
                  <a:cubicBezTo>
                    <a:pt x="12886" y="10085"/>
                    <a:pt x="13143" y="9466"/>
                    <a:pt x="13291" y="8816"/>
                  </a:cubicBezTo>
                  <a:lnTo>
                    <a:pt x="14283" y="8816"/>
                  </a:lnTo>
                  <a:cubicBezTo>
                    <a:pt x="14663" y="8816"/>
                    <a:pt x="14971" y="8508"/>
                    <a:pt x="14971" y="8129"/>
                  </a:cubicBezTo>
                  <a:lnTo>
                    <a:pt x="14971" y="6843"/>
                  </a:lnTo>
                  <a:cubicBezTo>
                    <a:pt x="14971" y="6463"/>
                    <a:pt x="14663" y="6156"/>
                    <a:pt x="14283" y="6156"/>
                  </a:cubicBezTo>
                  <a:lnTo>
                    <a:pt x="13291" y="6156"/>
                  </a:lnTo>
                  <a:cubicBezTo>
                    <a:pt x="13142" y="5506"/>
                    <a:pt x="12886" y="4886"/>
                    <a:pt x="12531" y="4322"/>
                  </a:cubicBezTo>
                  <a:lnTo>
                    <a:pt x="13234" y="3620"/>
                  </a:lnTo>
                  <a:cubicBezTo>
                    <a:pt x="13502" y="3351"/>
                    <a:pt x="13502" y="2916"/>
                    <a:pt x="13234" y="2648"/>
                  </a:cubicBezTo>
                  <a:lnTo>
                    <a:pt x="12324" y="1738"/>
                  </a:lnTo>
                  <a:cubicBezTo>
                    <a:pt x="12190" y="1604"/>
                    <a:pt x="12014" y="1537"/>
                    <a:pt x="11838" y="1537"/>
                  </a:cubicBezTo>
                  <a:cubicBezTo>
                    <a:pt x="11662" y="1537"/>
                    <a:pt x="11486" y="1604"/>
                    <a:pt x="11352" y="1738"/>
                  </a:cubicBezTo>
                  <a:lnTo>
                    <a:pt x="10649" y="2440"/>
                  </a:lnTo>
                  <a:cubicBezTo>
                    <a:pt x="10086" y="2086"/>
                    <a:pt x="9467" y="1829"/>
                    <a:pt x="8816" y="1680"/>
                  </a:cubicBezTo>
                  <a:lnTo>
                    <a:pt x="8816" y="689"/>
                  </a:lnTo>
                  <a:cubicBezTo>
                    <a:pt x="8816" y="309"/>
                    <a:pt x="8509" y="0"/>
                    <a:pt x="8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555;p64">
              <a:extLst>
                <a:ext uri="{FF2B5EF4-FFF2-40B4-BE49-F238E27FC236}">
                  <a16:creationId xmlns:a16="http://schemas.microsoft.com/office/drawing/2014/main" id="{507AEAF8-03A1-4ED2-9ECB-5FE1545159A8}"/>
                </a:ext>
              </a:extLst>
            </p:cNvPr>
            <p:cNvSpPr/>
            <p:nvPr/>
          </p:nvSpPr>
          <p:spPr>
            <a:xfrm>
              <a:off x="3567575" y="286800"/>
              <a:ext cx="191725" cy="191675"/>
            </a:xfrm>
            <a:custGeom>
              <a:avLst/>
              <a:gdLst/>
              <a:ahLst/>
              <a:cxnLst/>
              <a:rect l="l" t="t" r="r" b="b"/>
              <a:pathLst>
                <a:path w="7669" h="7667" extrusionOk="0">
                  <a:moveTo>
                    <a:pt x="3838" y="2327"/>
                  </a:moveTo>
                  <a:cubicBezTo>
                    <a:pt x="4717" y="2327"/>
                    <a:pt x="5425" y="3089"/>
                    <a:pt x="5333" y="3986"/>
                  </a:cubicBezTo>
                  <a:cubicBezTo>
                    <a:pt x="5263" y="4692"/>
                    <a:pt x="4693" y="5262"/>
                    <a:pt x="3988" y="5331"/>
                  </a:cubicBezTo>
                  <a:cubicBezTo>
                    <a:pt x="3935" y="5337"/>
                    <a:pt x="3883" y="5339"/>
                    <a:pt x="3832" y="5339"/>
                  </a:cubicBezTo>
                  <a:cubicBezTo>
                    <a:pt x="2952" y="5339"/>
                    <a:pt x="2244" y="4576"/>
                    <a:pt x="2336" y="3679"/>
                  </a:cubicBezTo>
                  <a:cubicBezTo>
                    <a:pt x="2405" y="2974"/>
                    <a:pt x="2976" y="2405"/>
                    <a:pt x="3681" y="2335"/>
                  </a:cubicBezTo>
                  <a:cubicBezTo>
                    <a:pt x="3734" y="2330"/>
                    <a:pt x="3786" y="2327"/>
                    <a:pt x="3838" y="2327"/>
                  </a:cubicBezTo>
                  <a:close/>
                  <a:moveTo>
                    <a:pt x="3503" y="0"/>
                  </a:moveTo>
                  <a:cubicBezTo>
                    <a:pt x="3310" y="0"/>
                    <a:pt x="3153" y="158"/>
                    <a:pt x="3153" y="351"/>
                  </a:cubicBezTo>
                  <a:lnTo>
                    <a:pt x="3153" y="859"/>
                  </a:lnTo>
                  <a:cubicBezTo>
                    <a:pt x="2821" y="936"/>
                    <a:pt x="2503" y="1067"/>
                    <a:pt x="2214" y="1249"/>
                  </a:cubicBezTo>
                  <a:lnTo>
                    <a:pt x="1855" y="890"/>
                  </a:lnTo>
                  <a:cubicBezTo>
                    <a:pt x="1786" y="821"/>
                    <a:pt x="1696" y="787"/>
                    <a:pt x="1606" y="787"/>
                  </a:cubicBezTo>
                  <a:cubicBezTo>
                    <a:pt x="1516" y="787"/>
                    <a:pt x="1426" y="821"/>
                    <a:pt x="1357" y="890"/>
                  </a:cubicBezTo>
                  <a:lnTo>
                    <a:pt x="891" y="1355"/>
                  </a:lnTo>
                  <a:cubicBezTo>
                    <a:pt x="754" y="1493"/>
                    <a:pt x="754" y="1717"/>
                    <a:pt x="891" y="1853"/>
                  </a:cubicBezTo>
                  <a:lnTo>
                    <a:pt x="1251" y="2212"/>
                  </a:lnTo>
                  <a:cubicBezTo>
                    <a:pt x="1069" y="2502"/>
                    <a:pt x="938" y="2819"/>
                    <a:pt x="861" y="3151"/>
                  </a:cubicBezTo>
                  <a:lnTo>
                    <a:pt x="353" y="3151"/>
                  </a:lnTo>
                  <a:cubicBezTo>
                    <a:pt x="159" y="3151"/>
                    <a:pt x="1" y="3309"/>
                    <a:pt x="1" y="3504"/>
                  </a:cubicBezTo>
                  <a:lnTo>
                    <a:pt x="1" y="4163"/>
                  </a:lnTo>
                  <a:cubicBezTo>
                    <a:pt x="1" y="4356"/>
                    <a:pt x="159" y="4514"/>
                    <a:pt x="353" y="4514"/>
                  </a:cubicBezTo>
                  <a:lnTo>
                    <a:pt x="861" y="4514"/>
                  </a:lnTo>
                  <a:cubicBezTo>
                    <a:pt x="938" y="4847"/>
                    <a:pt x="1069" y="5165"/>
                    <a:pt x="1250" y="5453"/>
                  </a:cubicBezTo>
                  <a:lnTo>
                    <a:pt x="891" y="5812"/>
                  </a:lnTo>
                  <a:cubicBezTo>
                    <a:pt x="753" y="5950"/>
                    <a:pt x="753" y="6172"/>
                    <a:pt x="891" y="6310"/>
                  </a:cubicBezTo>
                  <a:lnTo>
                    <a:pt x="1356" y="6776"/>
                  </a:lnTo>
                  <a:cubicBezTo>
                    <a:pt x="1425" y="6845"/>
                    <a:pt x="1515" y="6879"/>
                    <a:pt x="1606" y="6879"/>
                  </a:cubicBezTo>
                  <a:cubicBezTo>
                    <a:pt x="1696" y="6879"/>
                    <a:pt x="1786" y="6845"/>
                    <a:pt x="1854" y="6776"/>
                  </a:cubicBezTo>
                  <a:lnTo>
                    <a:pt x="2213" y="6417"/>
                  </a:lnTo>
                  <a:cubicBezTo>
                    <a:pt x="2503" y="6598"/>
                    <a:pt x="2820" y="6730"/>
                    <a:pt x="3152" y="6806"/>
                  </a:cubicBezTo>
                  <a:lnTo>
                    <a:pt x="3152" y="7314"/>
                  </a:lnTo>
                  <a:cubicBezTo>
                    <a:pt x="3152" y="7508"/>
                    <a:pt x="3310" y="7666"/>
                    <a:pt x="3504" y="7666"/>
                  </a:cubicBezTo>
                  <a:lnTo>
                    <a:pt x="4164" y="7666"/>
                  </a:lnTo>
                  <a:cubicBezTo>
                    <a:pt x="4358" y="7666"/>
                    <a:pt x="4515" y="7508"/>
                    <a:pt x="4515" y="7314"/>
                  </a:cubicBezTo>
                  <a:lnTo>
                    <a:pt x="4515" y="6806"/>
                  </a:lnTo>
                  <a:cubicBezTo>
                    <a:pt x="4847" y="6730"/>
                    <a:pt x="5165" y="6598"/>
                    <a:pt x="5454" y="6417"/>
                  </a:cubicBezTo>
                  <a:lnTo>
                    <a:pt x="5813" y="6776"/>
                  </a:lnTo>
                  <a:cubicBezTo>
                    <a:pt x="5882" y="6845"/>
                    <a:pt x="5972" y="6879"/>
                    <a:pt x="6062" y="6879"/>
                  </a:cubicBezTo>
                  <a:cubicBezTo>
                    <a:pt x="6152" y="6879"/>
                    <a:pt x="6242" y="6845"/>
                    <a:pt x="6311" y="6776"/>
                  </a:cubicBezTo>
                  <a:lnTo>
                    <a:pt x="6777" y="6310"/>
                  </a:lnTo>
                  <a:cubicBezTo>
                    <a:pt x="6914" y="6173"/>
                    <a:pt x="6914" y="5950"/>
                    <a:pt x="6777" y="5812"/>
                  </a:cubicBezTo>
                  <a:lnTo>
                    <a:pt x="6418" y="5453"/>
                  </a:lnTo>
                  <a:cubicBezTo>
                    <a:pt x="6599" y="5165"/>
                    <a:pt x="6730" y="4847"/>
                    <a:pt x="6807" y="4514"/>
                  </a:cubicBezTo>
                  <a:lnTo>
                    <a:pt x="7316" y="4514"/>
                  </a:lnTo>
                  <a:cubicBezTo>
                    <a:pt x="7510" y="4514"/>
                    <a:pt x="7668" y="4357"/>
                    <a:pt x="7668" y="4162"/>
                  </a:cubicBezTo>
                  <a:lnTo>
                    <a:pt x="7668" y="3504"/>
                  </a:lnTo>
                  <a:cubicBezTo>
                    <a:pt x="7668" y="3309"/>
                    <a:pt x="7510" y="3151"/>
                    <a:pt x="7316" y="3151"/>
                  </a:cubicBezTo>
                  <a:lnTo>
                    <a:pt x="6808" y="3151"/>
                  </a:lnTo>
                  <a:cubicBezTo>
                    <a:pt x="6732" y="2819"/>
                    <a:pt x="6600" y="2502"/>
                    <a:pt x="6419" y="2212"/>
                  </a:cubicBezTo>
                  <a:lnTo>
                    <a:pt x="6778" y="1853"/>
                  </a:lnTo>
                  <a:cubicBezTo>
                    <a:pt x="6915" y="1717"/>
                    <a:pt x="6915" y="1493"/>
                    <a:pt x="6778" y="1355"/>
                  </a:cubicBezTo>
                  <a:lnTo>
                    <a:pt x="6312" y="889"/>
                  </a:lnTo>
                  <a:cubicBezTo>
                    <a:pt x="6243" y="821"/>
                    <a:pt x="6153" y="787"/>
                    <a:pt x="6063" y="787"/>
                  </a:cubicBezTo>
                  <a:cubicBezTo>
                    <a:pt x="5973" y="787"/>
                    <a:pt x="5883" y="821"/>
                    <a:pt x="5814" y="889"/>
                  </a:cubicBezTo>
                  <a:lnTo>
                    <a:pt x="5455" y="1248"/>
                  </a:lnTo>
                  <a:cubicBezTo>
                    <a:pt x="5167" y="1067"/>
                    <a:pt x="4848" y="936"/>
                    <a:pt x="4516" y="859"/>
                  </a:cubicBezTo>
                  <a:lnTo>
                    <a:pt x="4516" y="351"/>
                  </a:lnTo>
                  <a:cubicBezTo>
                    <a:pt x="4516" y="158"/>
                    <a:pt x="4359" y="0"/>
                    <a:pt x="4166" y="0"/>
                  </a:cubicBezTo>
                  <a:cubicBezTo>
                    <a:pt x="4165" y="0"/>
                    <a:pt x="4164" y="0"/>
                    <a:pt x="4164" y="0"/>
                  </a:cubicBezTo>
                  <a:lnTo>
                    <a:pt x="3505" y="0"/>
                  </a:lnTo>
                  <a:cubicBezTo>
                    <a:pt x="3505" y="0"/>
                    <a:pt x="3504" y="0"/>
                    <a:pt x="3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556;p64">
              <a:extLst>
                <a:ext uri="{FF2B5EF4-FFF2-40B4-BE49-F238E27FC236}">
                  <a16:creationId xmlns:a16="http://schemas.microsoft.com/office/drawing/2014/main" id="{79FC21B8-1E38-4CCB-A2F5-18F747D8C31F}"/>
                </a:ext>
              </a:extLst>
            </p:cNvPr>
            <p:cNvSpPr/>
            <p:nvPr/>
          </p:nvSpPr>
          <p:spPr>
            <a:xfrm>
              <a:off x="2171325" y="616825"/>
              <a:ext cx="1481975" cy="933075"/>
            </a:xfrm>
            <a:custGeom>
              <a:avLst/>
              <a:gdLst/>
              <a:ahLst/>
              <a:cxnLst/>
              <a:rect l="l" t="t" r="r" b="b"/>
              <a:pathLst>
                <a:path w="59279" h="37323" extrusionOk="0">
                  <a:moveTo>
                    <a:pt x="3952" y="1"/>
                  </a:moveTo>
                  <a:cubicBezTo>
                    <a:pt x="1779" y="1"/>
                    <a:pt x="1" y="1779"/>
                    <a:pt x="1" y="3953"/>
                  </a:cubicBezTo>
                  <a:lnTo>
                    <a:pt x="1" y="25468"/>
                  </a:lnTo>
                  <a:cubicBezTo>
                    <a:pt x="1" y="27641"/>
                    <a:pt x="1779" y="29419"/>
                    <a:pt x="3952" y="29419"/>
                  </a:cubicBezTo>
                  <a:lnTo>
                    <a:pt x="46858" y="29419"/>
                  </a:lnTo>
                  <a:lnTo>
                    <a:pt x="59278" y="37323"/>
                  </a:lnTo>
                  <a:lnTo>
                    <a:pt x="53569" y="29419"/>
                  </a:lnTo>
                  <a:cubicBezTo>
                    <a:pt x="55743" y="29419"/>
                    <a:pt x="57521" y="27641"/>
                    <a:pt x="57521" y="25468"/>
                  </a:cubicBezTo>
                  <a:lnTo>
                    <a:pt x="57521" y="3953"/>
                  </a:lnTo>
                  <a:cubicBezTo>
                    <a:pt x="57521" y="1779"/>
                    <a:pt x="55743" y="1"/>
                    <a:pt x="53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557;p64">
              <a:extLst>
                <a:ext uri="{FF2B5EF4-FFF2-40B4-BE49-F238E27FC236}">
                  <a16:creationId xmlns:a16="http://schemas.microsoft.com/office/drawing/2014/main" id="{15BE7A90-A67F-4D44-945C-1DBF3401D3DC}"/>
                </a:ext>
              </a:extLst>
            </p:cNvPr>
            <p:cNvSpPr/>
            <p:nvPr/>
          </p:nvSpPr>
          <p:spPr>
            <a:xfrm>
              <a:off x="2458200" y="902225"/>
              <a:ext cx="125525" cy="120775"/>
            </a:xfrm>
            <a:custGeom>
              <a:avLst/>
              <a:gdLst/>
              <a:ahLst/>
              <a:cxnLst/>
              <a:rect l="l" t="t" r="r" b="b"/>
              <a:pathLst>
                <a:path w="5021" h="4831" extrusionOk="0">
                  <a:moveTo>
                    <a:pt x="2607" y="0"/>
                  </a:moveTo>
                  <a:cubicBezTo>
                    <a:pt x="1978" y="0"/>
                    <a:pt x="1360" y="246"/>
                    <a:pt x="898" y="707"/>
                  </a:cubicBezTo>
                  <a:cubicBezTo>
                    <a:pt x="208" y="1398"/>
                    <a:pt x="1" y="2437"/>
                    <a:pt x="374" y="3339"/>
                  </a:cubicBezTo>
                  <a:cubicBezTo>
                    <a:pt x="748" y="4242"/>
                    <a:pt x="1629" y="4830"/>
                    <a:pt x="2605" y="4830"/>
                  </a:cubicBezTo>
                  <a:cubicBezTo>
                    <a:pt x="3939" y="4830"/>
                    <a:pt x="5020" y="3749"/>
                    <a:pt x="5021" y="2416"/>
                  </a:cubicBezTo>
                  <a:cubicBezTo>
                    <a:pt x="5021" y="1439"/>
                    <a:pt x="4432" y="558"/>
                    <a:pt x="3530" y="184"/>
                  </a:cubicBezTo>
                  <a:cubicBezTo>
                    <a:pt x="3231"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558;p64">
              <a:extLst>
                <a:ext uri="{FF2B5EF4-FFF2-40B4-BE49-F238E27FC236}">
                  <a16:creationId xmlns:a16="http://schemas.microsoft.com/office/drawing/2014/main" id="{9A83DC3E-9935-4E41-A937-A6F516106A1C}"/>
                </a:ext>
              </a:extLst>
            </p:cNvPr>
            <p:cNvSpPr/>
            <p:nvPr/>
          </p:nvSpPr>
          <p:spPr>
            <a:xfrm>
              <a:off x="2814950" y="902225"/>
              <a:ext cx="125550" cy="120775"/>
            </a:xfrm>
            <a:custGeom>
              <a:avLst/>
              <a:gdLst/>
              <a:ahLst/>
              <a:cxnLst/>
              <a:rect l="l" t="t" r="r" b="b"/>
              <a:pathLst>
                <a:path w="5022" h="4831" extrusionOk="0">
                  <a:moveTo>
                    <a:pt x="2607" y="0"/>
                  </a:moveTo>
                  <a:cubicBezTo>
                    <a:pt x="1978" y="0"/>
                    <a:pt x="1360" y="246"/>
                    <a:pt x="899" y="707"/>
                  </a:cubicBezTo>
                  <a:cubicBezTo>
                    <a:pt x="207" y="1398"/>
                    <a:pt x="1" y="2437"/>
                    <a:pt x="375" y="3339"/>
                  </a:cubicBezTo>
                  <a:cubicBezTo>
                    <a:pt x="748" y="4242"/>
                    <a:pt x="1629" y="4830"/>
                    <a:pt x="2606" y="4830"/>
                  </a:cubicBezTo>
                  <a:cubicBezTo>
                    <a:pt x="3939" y="4830"/>
                    <a:pt x="5020" y="3749"/>
                    <a:pt x="5020" y="2416"/>
                  </a:cubicBezTo>
                  <a:cubicBezTo>
                    <a:pt x="5021"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559;p64">
              <a:extLst>
                <a:ext uri="{FF2B5EF4-FFF2-40B4-BE49-F238E27FC236}">
                  <a16:creationId xmlns:a16="http://schemas.microsoft.com/office/drawing/2014/main" id="{AC4AAFDC-6ECF-4233-ACF5-AFD1B8B5E2F4}"/>
                </a:ext>
              </a:extLst>
            </p:cNvPr>
            <p:cNvSpPr/>
            <p:nvPr/>
          </p:nvSpPr>
          <p:spPr>
            <a:xfrm>
              <a:off x="3171725" y="902225"/>
              <a:ext cx="125525" cy="120775"/>
            </a:xfrm>
            <a:custGeom>
              <a:avLst/>
              <a:gdLst/>
              <a:ahLst/>
              <a:cxnLst/>
              <a:rect l="l" t="t" r="r" b="b"/>
              <a:pathLst>
                <a:path w="5021" h="4831" extrusionOk="0">
                  <a:moveTo>
                    <a:pt x="2607" y="0"/>
                  </a:moveTo>
                  <a:cubicBezTo>
                    <a:pt x="1978" y="0"/>
                    <a:pt x="1360" y="246"/>
                    <a:pt x="898" y="707"/>
                  </a:cubicBezTo>
                  <a:cubicBezTo>
                    <a:pt x="207" y="1398"/>
                    <a:pt x="0" y="2437"/>
                    <a:pt x="374" y="3339"/>
                  </a:cubicBezTo>
                  <a:cubicBezTo>
                    <a:pt x="748" y="4242"/>
                    <a:pt x="1628" y="4830"/>
                    <a:pt x="2606" y="4830"/>
                  </a:cubicBezTo>
                  <a:cubicBezTo>
                    <a:pt x="3939" y="4830"/>
                    <a:pt x="5020" y="3749"/>
                    <a:pt x="5020" y="2416"/>
                  </a:cubicBezTo>
                  <a:cubicBezTo>
                    <a:pt x="5020"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6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9" name="TextBox 8">
            <a:extLst>
              <a:ext uri="{FF2B5EF4-FFF2-40B4-BE49-F238E27FC236}">
                <a16:creationId xmlns:a16="http://schemas.microsoft.com/office/drawing/2014/main" id="{C2DF25D3-3A05-4AB4-BCD4-A290E126FEE1}"/>
              </a:ext>
            </a:extLst>
          </p:cNvPr>
          <p:cNvSpPr txBox="1"/>
          <p:nvPr/>
        </p:nvSpPr>
        <p:spPr>
          <a:xfrm>
            <a:off x="5125395" y="3561462"/>
            <a:ext cx="3170460" cy="523220"/>
          </a:xfrm>
          <a:prstGeom prst="rect">
            <a:avLst/>
          </a:prstGeom>
          <a:noFill/>
        </p:spPr>
        <p:txBody>
          <a:bodyPr wrap="square" rtlCol="0">
            <a:spAutoFit/>
          </a:bodyPr>
          <a:lstStyle/>
          <a:p>
            <a:pPr algn="ctr"/>
            <a:r>
              <a:rPr lang="en-IN" dirty="0"/>
              <a:t>Fig: Main Program Interface / Homepage</a:t>
            </a:r>
          </a:p>
        </p:txBody>
      </p:sp>
      <p:pic>
        <p:nvPicPr>
          <p:cNvPr id="3" name="Picture 2">
            <a:extLst>
              <a:ext uri="{FF2B5EF4-FFF2-40B4-BE49-F238E27FC236}">
                <a16:creationId xmlns:a16="http://schemas.microsoft.com/office/drawing/2014/main" id="{03E14AEC-314D-17B6-43F5-6AE4C0A9B32A}"/>
              </a:ext>
            </a:extLst>
          </p:cNvPr>
          <p:cNvPicPr>
            <a:picLocks noChangeAspect="1"/>
          </p:cNvPicPr>
          <p:nvPr/>
        </p:nvPicPr>
        <p:blipFill>
          <a:blip r:embed="rId3"/>
          <a:stretch>
            <a:fillRect/>
          </a:stretch>
        </p:blipFill>
        <p:spPr>
          <a:xfrm>
            <a:off x="4480310" y="1597057"/>
            <a:ext cx="4305673" cy="1882303"/>
          </a:xfrm>
          <a:prstGeom prst="rect">
            <a:avLst/>
          </a:prstGeom>
        </p:spPr>
      </p:pic>
      <p:sp>
        <p:nvSpPr>
          <p:cNvPr id="7" name="Google Shape;2331;p54">
            <a:extLst>
              <a:ext uri="{FF2B5EF4-FFF2-40B4-BE49-F238E27FC236}">
                <a16:creationId xmlns:a16="http://schemas.microsoft.com/office/drawing/2014/main" id="{9555DE6E-B49F-4364-2D05-65C61938E4C8}"/>
              </a:ext>
            </a:extLst>
          </p:cNvPr>
          <p:cNvSpPr txBox="1">
            <a:spLocks/>
          </p:cNvSpPr>
          <p:nvPr/>
        </p:nvSpPr>
        <p:spPr>
          <a:xfrm>
            <a:off x="228806" y="1356385"/>
            <a:ext cx="3915976" cy="37871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lnSpc>
                <a:spcPct val="150000"/>
              </a:lnSpc>
              <a:buSzPts val="1400"/>
            </a:pPr>
            <a:r>
              <a:rPr lang="en-IN" dirty="0">
                <a:solidFill>
                  <a:schemeClr val="lt2"/>
                </a:solidFill>
                <a:latin typeface="DM Sans"/>
                <a:sym typeface="DM Sans"/>
              </a:rPr>
              <a:t>The adjoining figure shows the first display screen of the software also known as the home page. It consists of 3 major service selection choices based on which further functions are customised within the program to give the desired result.</a:t>
            </a:r>
          </a:p>
        </p:txBody>
      </p:sp>
    </p:spTree>
    <p:extLst>
      <p:ext uri="{BB962C8B-B14F-4D97-AF65-F5344CB8AC3E}">
        <p14:creationId xmlns:p14="http://schemas.microsoft.com/office/powerpoint/2010/main" val="1579098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6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9" name="TextBox 8">
            <a:extLst>
              <a:ext uri="{FF2B5EF4-FFF2-40B4-BE49-F238E27FC236}">
                <a16:creationId xmlns:a16="http://schemas.microsoft.com/office/drawing/2014/main" id="{C2DF25D3-3A05-4AB4-BCD4-A290E126FEE1}"/>
              </a:ext>
            </a:extLst>
          </p:cNvPr>
          <p:cNvSpPr txBox="1"/>
          <p:nvPr/>
        </p:nvSpPr>
        <p:spPr>
          <a:xfrm>
            <a:off x="5459611" y="4805325"/>
            <a:ext cx="3247542" cy="307777"/>
          </a:xfrm>
          <a:prstGeom prst="rect">
            <a:avLst/>
          </a:prstGeom>
          <a:noFill/>
        </p:spPr>
        <p:txBody>
          <a:bodyPr wrap="square" rtlCol="0">
            <a:spAutoFit/>
          </a:bodyPr>
          <a:lstStyle/>
          <a:p>
            <a:pPr algn="ctr"/>
            <a:r>
              <a:rPr lang="en-IN" dirty="0"/>
              <a:t>Fig: Data Display w/o Using Key Value</a:t>
            </a:r>
          </a:p>
        </p:txBody>
      </p:sp>
      <p:pic>
        <p:nvPicPr>
          <p:cNvPr id="3" name="Picture 2">
            <a:extLst>
              <a:ext uri="{FF2B5EF4-FFF2-40B4-BE49-F238E27FC236}">
                <a16:creationId xmlns:a16="http://schemas.microsoft.com/office/drawing/2014/main" id="{62001245-5095-BA45-26E3-2B6956EA448B}"/>
              </a:ext>
            </a:extLst>
          </p:cNvPr>
          <p:cNvPicPr>
            <a:picLocks noChangeAspect="1"/>
          </p:cNvPicPr>
          <p:nvPr/>
        </p:nvPicPr>
        <p:blipFill>
          <a:blip r:embed="rId3"/>
          <a:stretch>
            <a:fillRect/>
          </a:stretch>
        </p:blipFill>
        <p:spPr>
          <a:xfrm>
            <a:off x="5459611" y="721943"/>
            <a:ext cx="3324625" cy="4037044"/>
          </a:xfrm>
          <a:prstGeom prst="rect">
            <a:avLst/>
          </a:prstGeom>
        </p:spPr>
      </p:pic>
      <p:sp>
        <p:nvSpPr>
          <p:cNvPr id="7" name="Google Shape;2331;p54">
            <a:extLst>
              <a:ext uri="{FF2B5EF4-FFF2-40B4-BE49-F238E27FC236}">
                <a16:creationId xmlns:a16="http://schemas.microsoft.com/office/drawing/2014/main" id="{0EC46D13-2498-B488-84F6-4DF62A08765A}"/>
              </a:ext>
            </a:extLst>
          </p:cNvPr>
          <p:cNvSpPr txBox="1">
            <a:spLocks/>
          </p:cNvSpPr>
          <p:nvPr/>
        </p:nvSpPr>
        <p:spPr>
          <a:xfrm>
            <a:off x="228806" y="1356385"/>
            <a:ext cx="3915976" cy="37871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lnSpc>
                <a:spcPct val="150000"/>
              </a:lnSpc>
              <a:buSzPts val="1400"/>
            </a:pPr>
            <a:r>
              <a:rPr lang="en-IN" dirty="0">
                <a:solidFill>
                  <a:schemeClr val="lt2"/>
                </a:solidFill>
                <a:latin typeface="DM Sans"/>
                <a:sym typeface="DM Sans"/>
              </a:rPr>
              <a:t>The adjoining figure shows the Data Display service of the software. It consists of various function selection choices based on the tables and its services in the database. The figure shows data retrieval from database without the purpose of providing any key value and hence all the records are displayed.</a:t>
            </a:r>
          </a:p>
        </p:txBody>
      </p:sp>
    </p:spTree>
    <p:extLst>
      <p:ext uri="{BB962C8B-B14F-4D97-AF65-F5344CB8AC3E}">
        <p14:creationId xmlns:p14="http://schemas.microsoft.com/office/powerpoint/2010/main" val="46114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6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9" name="TextBox 8">
            <a:extLst>
              <a:ext uri="{FF2B5EF4-FFF2-40B4-BE49-F238E27FC236}">
                <a16:creationId xmlns:a16="http://schemas.microsoft.com/office/drawing/2014/main" id="{C2DF25D3-3A05-4AB4-BCD4-A290E126FEE1}"/>
              </a:ext>
            </a:extLst>
          </p:cNvPr>
          <p:cNvSpPr txBox="1"/>
          <p:nvPr/>
        </p:nvSpPr>
        <p:spPr>
          <a:xfrm>
            <a:off x="5559836" y="4344902"/>
            <a:ext cx="3170460" cy="307777"/>
          </a:xfrm>
          <a:prstGeom prst="rect">
            <a:avLst/>
          </a:prstGeom>
          <a:noFill/>
        </p:spPr>
        <p:txBody>
          <a:bodyPr wrap="square" rtlCol="0">
            <a:spAutoFit/>
          </a:bodyPr>
          <a:lstStyle/>
          <a:p>
            <a:pPr algn="ctr"/>
            <a:r>
              <a:rPr lang="en-IN" dirty="0"/>
              <a:t>Fig: Data Display Using Key Values</a:t>
            </a:r>
          </a:p>
        </p:txBody>
      </p:sp>
      <p:pic>
        <p:nvPicPr>
          <p:cNvPr id="4" name="Picture 3">
            <a:extLst>
              <a:ext uri="{FF2B5EF4-FFF2-40B4-BE49-F238E27FC236}">
                <a16:creationId xmlns:a16="http://schemas.microsoft.com/office/drawing/2014/main" id="{6B1A28D2-0C28-1E32-BCA2-60F3BD441E2E}"/>
              </a:ext>
            </a:extLst>
          </p:cNvPr>
          <p:cNvPicPr>
            <a:picLocks noChangeAspect="1"/>
          </p:cNvPicPr>
          <p:nvPr/>
        </p:nvPicPr>
        <p:blipFill>
          <a:blip r:embed="rId3"/>
          <a:stretch>
            <a:fillRect/>
          </a:stretch>
        </p:blipFill>
        <p:spPr>
          <a:xfrm>
            <a:off x="5346917" y="798598"/>
            <a:ext cx="3596299" cy="3481380"/>
          </a:xfrm>
          <a:prstGeom prst="rect">
            <a:avLst/>
          </a:prstGeom>
        </p:spPr>
      </p:pic>
      <p:sp>
        <p:nvSpPr>
          <p:cNvPr id="7" name="Google Shape;2331;p54">
            <a:extLst>
              <a:ext uri="{FF2B5EF4-FFF2-40B4-BE49-F238E27FC236}">
                <a16:creationId xmlns:a16="http://schemas.microsoft.com/office/drawing/2014/main" id="{D64E89BC-318D-01B7-B6EC-923BA3A3D5F6}"/>
              </a:ext>
            </a:extLst>
          </p:cNvPr>
          <p:cNvSpPr txBox="1">
            <a:spLocks/>
          </p:cNvSpPr>
          <p:nvPr/>
        </p:nvSpPr>
        <p:spPr>
          <a:xfrm>
            <a:off x="228806" y="1356385"/>
            <a:ext cx="3915976" cy="37871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lnSpc>
                <a:spcPct val="150000"/>
              </a:lnSpc>
              <a:buSzPts val="1400"/>
            </a:pPr>
            <a:r>
              <a:rPr lang="en-IN" dirty="0">
                <a:solidFill>
                  <a:schemeClr val="lt2"/>
                </a:solidFill>
                <a:latin typeface="DM Sans"/>
                <a:sym typeface="DM Sans"/>
              </a:rPr>
              <a:t>The adjoining figure shows the Data Display service of the software. It consists of various function selection choices based on the tables and its services in the database. The figure shows data retrieval from database using a key value and hence all the records are displayed when a key value is entered by the user and if record exists for that key value pair, then the data is displayed.</a:t>
            </a:r>
          </a:p>
        </p:txBody>
      </p:sp>
    </p:spTree>
    <p:extLst>
      <p:ext uri="{BB962C8B-B14F-4D97-AF65-F5344CB8AC3E}">
        <p14:creationId xmlns:p14="http://schemas.microsoft.com/office/powerpoint/2010/main" val="428350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6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9" name="TextBox 8">
            <a:extLst>
              <a:ext uri="{FF2B5EF4-FFF2-40B4-BE49-F238E27FC236}">
                <a16:creationId xmlns:a16="http://schemas.microsoft.com/office/drawing/2014/main" id="{C2DF25D3-3A05-4AB4-BCD4-A290E126FEE1}"/>
              </a:ext>
            </a:extLst>
          </p:cNvPr>
          <p:cNvSpPr txBox="1"/>
          <p:nvPr/>
        </p:nvSpPr>
        <p:spPr>
          <a:xfrm>
            <a:off x="5586758" y="4569928"/>
            <a:ext cx="3170460" cy="307777"/>
          </a:xfrm>
          <a:prstGeom prst="rect">
            <a:avLst/>
          </a:prstGeom>
          <a:noFill/>
        </p:spPr>
        <p:txBody>
          <a:bodyPr wrap="square" rtlCol="0">
            <a:spAutoFit/>
          </a:bodyPr>
          <a:lstStyle/>
          <a:p>
            <a:pPr algn="ctr"/>
            <a:r>
              <a:rPr lang="en-IN" dirty="0"/>
              <a:t>Fig: Data Entry</a:t>
            </a:r>
          </a:p>
        </p:txBody>
      </p:sp>
      <p:pic>
        <p:nvPicPr>
          <p:cNvPr id="4" name="Picture 3">
            <a:extLst>
              <a:ext uri="{FF2B5EF4-FFF2-40B4-BE49-F238E27FC236}">
                <a16:creationId xmlns:a16="http://schemas.microsoft.com/office/drawing/2014/main" id="{E08D4423-6409-50F6-91B3-1323F5A3DF30}"/>
              </a:ext>
            </a:extLst>
          </p:cNvPr>
          <p:cNvPicPr>
            <a:picLocks noChangeAspect="1"/>
          </p:cNvPicPr>
          <p:nvPr/>
        </p:nvPicPr>
        <p:blipFill>
          <a:blip r:embed="rId3"/>
          <a:stretch>
            <a:fillRect/>
          </a:stretch>
        </p:blipFill>
        <p:spPr>
          <a:xfrm>
            <a:off x="5586758" y="973718"/>
            <a:ext cx="3170460" cy="3500367"/>
          </a:xfrm>
          <a:prstGeom prst="rect">
            <a:avLst/>
          </a:prstGeom>
        </p:spPr>
      </p:pic>
      <p:sp>
        <p:nvSpPr>
          <p:cNvPr id="7" name="Google Shape;2331;p54">
            <a:extLst>
              <a:ext uri="{FF2B5EF4-FFF2-40B4-BE49-F238E27FC236}">
                <a16:creationId xmlns:a16="http://schemas.microsoft.com/office/drawing/2014/main" id="{3C473641-E2A1-D956-2927-4807816B1676}"/>
              </a:ext>
            </a:extLst>
          </p:cNvPr>
          <p:cNvSpPr txBox="1">
            <a:spLocks/>
          </p:cNvSpPr>
          <p:nvPr/>
        </p:nvSpPr>
        <p:spPr>
          <a:xfrm>
            <a:off x="251291" y="1090590"/>
            <a:ext cx="3915976" cy="37871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lnSpc>
                <a:spcPct val="150000"/>
              </a:lnSpc>
              <a:buSzPts val="1400"/>
            </a:pPr>
            <a:r>
              <a:rPr lang="en-IN" dirty="0">
                <a:solidFill>
                  <a:schemeClr val="lt2"/>
                </a:solidFill>
                <a:latin typeface="DM Sans"/>
                <a:sym typeface="DM Sans"/>
              </a:rPr>
              <a:t>The adjoining figure shows the Data Entry service of the software. It consists of various function selection choices based on the tables and its services in the database. The figure shows data injection into the database. The program prompts for the required data field value and accordingly the data is entered by the user and upon hitting the final value, the data is inserted into the database in the respective table assigned for it</a:t>
            </a:r>
          </a:p>
        </p:txBody>
      </p:sp>
    </p:spTree>
    <p:extLst>
      <p:ext uri="{BB962C8B-B14F-4D97-AF65-F5344CB8AC3E}">
        <p14:creationId xmlns:p14="http://schemas.microsoft.com/office/powerpoint/2010/main" val="340221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52"/>
          <p:cNvSpPr txBox="1">
            <a:spLocks noGrp="1"/>
          </p:cNvSpPr>
          <p:nvPr>
            <p:ph type="title"/>
          </p:nvPr>
        </p:nvSpPr>
        <p:spPr>
          <a:xfrm>
            <a:off x="623738" y="904307"/>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b="1" dirty="0"/>
              <a:t>HELLO!</a:t>
            </a:r>
            <a:endParaRPr sz="5400" b="1" dirty="0"/>
          </a:p>
        </p:txBody>
      </p:sp>
      <p:grpSp>
        <p:nvGrpSpPr>
          <p:cNvPr id="2199" name="Google Shape;2199;p52"/>
          <p:cNvGrpSpPr/>
          <p:nvPr/>
        </p:nvGrpSpPr>
        <p:grpSpPr>
          <a:xfrm>
            <a:off x="4726102" y="1075450"/>
            <a:ext cx="3969045" cy="3713929"/>
            <a:chOff x="1088525" y="238125"/>
            <a:chExt cx="5597300" cy="5237525"/>
          </a:xfrm>
        </p:grpSpPr>
        <p:sp>
          <p:nvSpPr>
            <p:cNvPr id="2200" name="Google Shape;2200;p52"/>
            <p:cNvSpPr/>
            <p:nvPr/>
          </p:nvSpPr>
          <p:spPr>
            <a:xfrm>
              <a:off x="1088525" y="270525"/>
              <a:ext cx="5597300" cy="5205125"/>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4160650" y="3225725"/>
              <a:ext cx="1723500" cy="1730375"/>
            </a:xfrm>
            <a:custGeom>
              <a:avLst/>
              <a:gdLst/>
              <a:ahLst/>
              <a:cxnLst/>
              <a:rect l="l" t="t" r="r" b="b"/>
              <a:pathLst>
                <a:path w="68940" h="69215" extrusionOk="0">
                  <a:moveTo>
                    <a:pt x="33270" y="1"/>
                  </a:moveTo>
                  <a:cubicBezTo>
                    <a:pt x="31338" y="1"/>
                    <a:pt x="29645" y="504"/>
                    <a:pt x="28372" y="1268"/>
                  </a:cubicBezTo>
                  <a:cubicBezTo>
                    <a:pt x="25132" y="3213"/>
                    <a:pt x="20207" y="3731"/>
                    <a:pt x="20207" y="3731"/>
                  </a:cubicBezTo>
                  <a:cubicBezTo>
                    <a:pt x="20207" y="3731"/>
                    <a:pt x="17096" y="4250"/>
                    <a:pt x="12819" y="4250"/>
                  </a:cubicBezTo>
                  <a:cubicBezTo>
                    <a:pt x="8540" y="4250"/>
                    <a:pt x="765" y="4639"/>
                    <a:pt x="376" y="12675"/>
                  </a:cubicBezTo>
                  <a:cubicBezTo>
                    <a:pt x="0" y="20452"/>
                    <a:pt x="6421" y="22402"/>
                    <a:pt x="10360" y="22402"/>
                  </a:cubicBezTo>
                  <a:cubicBezTo>
                    <a:pt x="10491" y="22402"/>
                    <a:pt x="10619" y="22399"/>
                    <a:pt x="10744" y="22395"/>
                  </a:cubicBezTo>
                  <a:cubicBezTo>
                    <a:pt x="14633" y="22266"/>
                    <a:pt x="16836" y="21100"/>
                    <a:pt x="16837" y="21100"/>
                  </a:cubicBezTo>
                  <a:lnTo>
                    <a:pt x="16837" y="21100"/>
                  </a:lnTo>
                  <a:cubicBezTo>
                    <a:pt x="16837" y="21100"/>
                    <a:pt x="19170" y="32765"/>
                    <a:pt x="14763" y="38856"/>
                  </a:cubicBezTo>
                  <a:cubicBezTo>
                    <a:pt x="10356" y="44948"/>
                    <a:pt x="5042" y="47669"/>
                    <a:pt x="3487" y="54927"/>
                  </a:cubicBezTo>
                  <a:cubicBezTo>
                    <a:pt x="1931" y="62186"/>
                    <a:pt x="2839" y="64388"/>
                    <a:pt x="2839" y="64388"/>
                  </a:cubicBezTo>
                  <a:cubicBezTo>
                    <a:pt x="2839" y="64388"/>
                    <a:pt x="15295" y="69215"/>
                    <a:pt x="27536" y="69215"/>
                  </a:cubicBezTo>
                  <a:cubicBezTo>
                    <a:pt x="31090" y="69215"/>
                    <a:pt x="34625" y="68808"/>
                    <a:pt x="37833" y="67758"/>
                  </a:cubicBezTo>
                  <a:cubicBezTo>
                    <a:pt x="52091" y="63091"/>
                    <a:pt x="53646" y="64518"/>
                    <a:pt x="61293" y="53242"/>
                  </a:cubicBezTo>
                  <a:cubicBezTo>
                    <a:pt x="68940" y="41965"/>
                    <a:pt x="60386" y="38856"/>
                    <a:pt x="55461" y="34318"/>
                  </a:cubicBezTo>
                  <a:cubicBezTo>
                    <a:pt x="50535" y="29782"/>
                    <a:pt x="44444" y="25375"/>
                    <a:pt x="45998" y="19025"/>
                  </a:cubicBezTo>
                  <a:cubicBezTo>
                    <a:pt x="47554" y="12674"/>
                    <a:pt x="48980" y="9952"/>
                    <a:pt x="43277" y="4508"/>
                  </a:cubicBezTo>
                  <a:cubicBezTo>
                    <a:pt x="39815" y="1204"/>
                    <a:pt x="36257" y="1"/>
                    <a:pt x="3327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4159325" y="3218675"/>
              <a:ext cx="1702075" cy="1744250"/>
            </a:xfrm>
            <a:custGeom>
              <a:avLst/>
              <a:gdLst/>
              <a:ahLst/>
              <a:cxnLst/>
              <a:rect l="l" t="t" r="r" b="b"/>
              <a:pathLst>
                <a:path w="68083" h="69770" extrusionOk="0">
                  <a:moveTo>
                    <a:pt x="33285" y="572"/>
                  </a:moveTo>
                  <a:cubicBezTo>
                    <a:pt x="36295" y="572"/>
                    <a:pt x="39816" y="1834"/>
                    <a:pt x="43131" y="4999"/>
                  </a:cubicBezTo>
                  <a:cubicBezTo>
                    <a:pt x="48184" y="9821"/>
                    <a:pt x="47520" y="12405"/>
                    <a:pt x="46198" y="17555"/>
                  </a:cubicBezTo>
                  <a:cubicBezTo>
                    <a:pt x="46061" y="18089"/>
                    <a:pt x="45917" y="18648"/>
                    <a:pt x="45773" y="19239"/>
                  </a:cubicBezTo>
                  <a:cubicBezTo>
                    <a:pt x="44360" y="25010"/>
                    <a:pt x="49030" y="29179"/>
                    <a:pt x="53548" y="33214"/>
                  </a:cubicBezTo>
                  <a:cubicBezTo>
                    <a:pt x="54144" y="33748"/>
                    <a:pt x="54740" y="34279"/>
                    <a:pt x="55318" y="34812"/>
                  </a:cubicBezTo>
                  <a:cubicBezTo>
                    <a:pt x="56164" y="35591"/>
                    <a:pt x="57129" y="36339"/>
                    <a:pt x="58062" y="37062"/>
                  </a:cubicBezTo>
                  <a:cubicBezTo>
                    <a:pt x="62608" y="40584"/>
                    <a:pt x="67306" y="44224"/>
                    <a:pt x="61108" y="53364"/>
                  </a:cubicBezTo>
                  <a:cubicBezTo>
                    <a:pt x="54849" y="62595"/>
                    <a:pt x="52802" y="63207"/>
                    <a:pt x="44187" y="65786"/>
                  </a:cubicBezTo>
                  <a:cubicBezTo>
                    <a:pt x="42355" y="66335"/>
                    <a:pt x="40280" y="66956"/>
                    <a:pt x="37797" y="67769"/>
                  </a:cubicBezTo>
                  <a:cubicBezTo>
                    <a:pt x="34644" y="68800"/>
                    <a:pt x="31156" y="69201"/>
                    <a:pt x="27641" y="69201"/>
                  </a:cubicBezTo>
                  <a:cubicBezTo>
                    <a:pt x="16198" y="69201"/>
                    <a:pt x="4475" y="64957"/>
                    <a:pt x="3123" y="64453"/>
                  </a:cubicBezTo>
                  <a:cubicBezTo>
                    <a:pt x="2980" y="63924"/>
                    <a:pt x="2497" y="61440"/>
                    <a:pt x="3820" y="55269"/>
                  </a:cubicBezTo>
                  <a:cubicBezTo>
                    <a:pt x="4832" y="50540"/>
                    <a:pt x="7427" y="47812"/>
                    <a:pt x="10431" y="44655"/>
                  </a:cubicBezTo>
                  <a:cubicBezTo>
                    <a:pt x="11964" y="43043"/>
                    <a:pt x="13550" y="41376"/>
                    <a:pt x="15048" y="39305"/>
                  </a:cubicBezTo>
                  <a:cubicBezTo>
                    <a:pt x="19476" y="33183"/>
                    <a:pt x="17267" y="21806"/>
                    <a:pt x="17171" y="21325"/>
                  </a:cubicBezTo>
                  <a:cubicBezTo>
                    <a:pt x="17142" y="21185"/>
                    <a:pt x="17020" y="21094"/>
                    <a:pt x="16889" y="21094"/>
                  </a:cubicBezTo>
                  <a:cubicBezTo>
                    <a:pt x="16845" y="21094"/>
                    <a:pt x="16799" y="21105"/>
                    <a:pt x="16755" y="21128"/>
                  </a:cubicBezTo>
                  <a:cubicBezTo>
                    <a:pt x="16735" y="21140"/>
                    <a:pt x="14567" y="22264"/>
                    <a:pt x="10788" y="22390"/>
                  </a:cubicBezTo>
                  <a:cubicBezTo>
                    <a:pt x="10658" y="22395"/>
                    <a:pt x="10524" y="22397"/>
                    <a:pt x="10389" y="22397"/>
                  </a:cubicBezTo>
                  <a:cubicBezTo>
                    <a:pt x="8027" y="22397"/>
                    <a:pt x="4946" y="21666"/>
                    <a:pt x="2927" y="19618"/>
                  </a:cubicBezTo>
                  <a:cubicBezTo>
                    <a:pt x="1325" y="17992"/>
                    <a:pt x="581" y="15754"/>
                    <a:pt x="715" y="12971"/>
                  </a:cubicBezTo>
                  <a:cubicBezTo>
                    <a:pt x="1064" y="5745"/>
                    <a:pt x="7395" y="4818"/>
                    <a:pt x="12871" y="4818"/>
                  </a:cubicBezTo>
                  <a:cubicBezTo>
                    <a:pt x="17012" y="4818"/>
                    <a:pt x="20109" y="4328"/>
                    <a:pt x="20297" y="4298"/>
                  </a:cubicBezTo>
                  <a:cubicBezTo>
                    <a:pt x="20597" y="4265"/>
                    <a:pt x="25350" y="3730"/>
                    <a:pt x="28571" y="1796"/>
                  </a:cubicBezTo>
                  <a:cubicBezTo>
                    <a:pt x="29855" y="1026"/>
                    <a:pt x="31478" y="572"/>
                    <a:pt x="33285" y="572"/>
                  </a:cubicBezTo>
                  <a:close/>
                  <a:moveTo>
                    <a:pt x="33287" y="1"/>
                  </a:moveTo>
                  <a:cubicBezTo>
                    <a:pt x="31370" y="1"/>
                    <a:pt x="29644" y="486"/>
                    <a:pt x="28278" y="1306"/>
                  </a:cubicBezTo>
                  <a:cubicBezTo>
                    <a:pt x="25130" y="3194"/>
                    <a:pt x="20278" y="3724"/>
                    <a:pt x="20230" y="3728"/>
                  </a:cubicBezTo>
                  <a:cubicBezTo>
                    <a:pt x="20224" y="3730"/>
                    <a:pt x="20218" y="3730"/>
                    <a:pt x="20212" y="3731"/>
                  </a:cubicBezTo>
                  <a:cubicBezTo>
                    <a:pt x="20182" y="3735"/>
                    <a:pt x="17077" y="4246"/>
                    <a:pt x="12872" y="4246"/>
                  </a:cubicBezTo>
                  <a:cubicBezTo>
                    <a:pt x="9505" y="4246"/>
                    <a:pt x="565" y="4246"/>
                    <a:pt x="144" y="12943"/>
                  </a:cubicBezTo>
                  <a:cubicBezTo>
                    <a:pt x="0" y="15893"/>
                    <a:pt x="801" y="18275"/>
                    <a:pt x="2520" y="20020"/>
                  </a:cubicBezTo>
                  <a:cubicBezTo>
                    <a:pt x="4677" y="22209"/>
                    <a:pt x="7952" y="22969"/>
                    <a:pt x="10443" y="22969"/>
                  </a:cubicBezTo>
                  <a:cubicBezTo>
                    <a:pt x="10566" y="22969"/>
                    <a:pt x="10688" y="22967"/>
                    <a:pt x="10808" y="22963"/>
                  </a:cubicBezTo>
                  <a:cubicBezTo>
                    <a:pt x="13876" y="22860"/>
                    <a:pt x="15899" y="22130"/>
                    <a:pt x="16674" y="21797"/>
                  </a:cubicBezTo>
                  <a:lnTo>
                    <a:pt x="16674" y="21797"/>
                  </a:lnTo>
                  <a:cubicBezTo>
                    <a:pt x="17015" y="23799"/>
                    <a:pt x="18439" y="33640"/>
                    <a:pt x="14584" y="38970"/>
                  </a:cubicBezTo>
                  <a:cubicBezTo>
                    <a:pt x="13108" y="41009"/>
                    <a:pt x="11537" y="42662"/>
                    <a:pt x="10015" y="44259"/>
                  </a:cubicBezTo>
                  <a:cubicBezTo>
                    <a:pt x="7080" y="47346"/>
                    <a:pt x="4306" y="50261"/>
                    <a:pt x="3259" y="55149"/>
                  </a:cubicBezTo>
                  <a:cubicBezTo>
                    <a:pt x="1703" y="62411"/>
                    <a:pt x="2588" y="64687"/>
                    <a:pt x="2627" y="64780"/>
                  </a:cubicBezTo>
                  <a:cubicBezTo>
                    <a:pt x="2656" y="64853"/>
                    <a:pt x="2715" y="64910"/>
                    <a:pt x="2788" y="64938"/>
                  </a:cubicBezTo>
                  <a:cubicBezTo>
                    <a:pt x="2949" y="65000"/>
                    <a:pt x="15438" y="69770"/>
                    <a:pt x="27655" y="69770"/>
                  </a:cubicBezTo>
                  <a:cubicBezTo>
                    <a:pt x="31221" y="69770"/>
                    <a:pt x="34768" y="69363"/>
                    <a:pt x="37974" y="68312"/>
                  </a:cubicBezTo>
                  <a:cubicBezTo>
                    <a:pt x="40451" y="67502"/>
                    <a:pt x="42523" y="66882"/>
                    <a:pt x="44352" y="66334"/>
                  </a:cubicBezTo>
                  <a:cubicBezTo>
                    <a:pt x="52908" y="63773"/>
                    <a:pt x="55208" y="63084"/>
                    <a:pt x="61583" y="53684"/>
                  </a:cubicBezTo>
                  <a:cubicBezTo>
                    <a:pt x="68082" y="44100"/>
                    <a:pt x="62946" y="40121"/>
                    <a:pt x="58414" y="36609"/>
                  </a:cubicBezTo>
                  <a:cubicBezTo>
                    <a:pt x="57490" y="35894"/>
                    <a:pt x="56534" y="35152"/>
                    <a:pt x="55707" y="34390"/>
                  </a:cubicBezTo>
                  <a:cubicBezTo>
                    <a:pt x="55126" y="33855"/>
                    <a:pt x="54528" y="33322"/>
                    <a:pt x="53930" y="32786"/>
                  </a:cubicBezTo>
                  <a:cubicBezTo>
                    <a:pt x="49538" y="28866"/>
                    <a:pt x="44999" y="24811"/>
                    <a:pt x="46329" y="19375"/>
                  </a:cubicBezTo>
                  <a:cubicBezTo>
                    <a:pt x="46474" y="18787"/>
                    <a:pt x="46617" y="18229"/>
                    <a:pt x="46754" y="17698"/>
                  </a:cubicBezTo>
                  <a:cubicBezTo>
                    <a:pt x="48088" y="12501"/>
                    <a:pt x="48822" y="9638"/>
                    <a:pt x="43528" y="4585"/>
                  </a:cubicBezTo>
                  <a:cubicBezTo>
                    <a:pt x="40096" y="1308"/>
                    <a:pt x="36434" y="1"/>
                    <a:pt x="33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4306150" y="3395675"/>
              <a:ext cx="669825" cy="253200"/>
            </a:xfrm>
            <a:custGeom>
              <a:avLst/>
              <a:gdLst/>
              <a:ahLst/>
              <a:cxnLst/>
              <a:rect l="l" t="t" r="r" b="b"/>
              <a:pathLst>
                <a:path w="26793" h="10128" extrusionOk="0">
                  <a:moveTo>
                    <a:pt x="26473" y="0"/>
                  </a:moveTo>
                  <a:cubicBezTo>
                    <a:pt x="26394" y="0"/>
                    <a:pt x="26316" y="33"/>
                    <a:pt x="26259" y="97"/>
                  </a:cubicBezTo>
                  <a:cubicBezTo>
                    <a:pt x="26231" y="127"/>
                    <a:pt x="23469" y="3223"/>
                    <a:pt x="18259" y="7062"/>
                  </a:cubicBezTo>
                  <a:cubicBezTo>
                    <a:pt x="16022" y="8709"/>
                    <a:pt x="13872" y="9535"/>
                    <a:pt x="11693" y="9535"/>
                  </a:cubicBezTo>
                  <a:cubicBezTo>
                    <a:pt x="9347" y="9535"/>
                    <a:pt x="6966" y="8577"/>
                    <a:pt x="4406" y="6658"/>
                  </a:cubicBezTo>
                  <a:cubicBezTo>
                    <a:pt x="3151" y="5718"/>
                    <a:pt x="1924" y="5245"/>
                    <a:pt x="756" y="5245"/>
                  </a:cubicBezTo>
                  <a:cubicBezTo>
                    <a:pt x="593" y="5245"/>
                    <a:pt x="431" y="5255"/>
                    <a:pt x="270" y="5273"/>
                  </a:cubicBezTo>
                  <a:cubicBezTo>
                    <a:pt x="113" y="5292"/>
                    <a:pt x="1" y="5434"/>
                    <a:pt x="19" y="5591"/>
                  </a:cubicBezTo>
                  <a:cubicBezTo>
                    <a:pt x="38" y="5737"/>
                    <a:pt x="162" y="5845"/>
                    <a:pt x="307" y="5845"/>
                  </a:cubicBezTo>
                  <a:cubicBezTo>
                    <a:pt x="317" y="5845"/>
                    <a:pt x="327" y="5845"/>
                    <a:pt x="337" y="5843"/>
                  </a:cubicBezTo>
                  <a:cubicBezTo>
                    <a:pt x="477" y="5827"/>
                    <a:pt x="619" y="5819"/>
                    <a:pt x="761" y="5819"/>
                  </a:cubicBezTo>
                  <a:cubicBezTo>
                    <a:pt x="1805" y="5819"/>
                    <a:pt x="2913" y="6255"/>
                    <a:pt x="4062" y="7117"/>
                  </a:cubicBezTo>
                  <a:cubicBezTo>
                    <a:pt x="6741" y="9126"/>
                    <a:pt x="9233" y="10127"/>
                    <a:pt x="11692" y="10127"/>
                  </a:cubicBezTo>
                  <a:cubicBezTo>
                    <a:pt x="13983" y="10127"/>
                    <a:pt x="16245" y="9257"/>
                    <a:pt x="18598" y="7523"/>
                  </a:cubicBezTo>
                  <a:cubicBezTo>
                    <a:pt x="23863" y="3644"/>
                    <a:pt x="26660" y="507"/>
                    <a:pt x="26687" y="475"/>
                  </a:cubicBezTo>
                  <a:cubicBezTo>
                    <a:pt x="26792" y="357"/>
                    <a:pt x="26780" y="177"/>
                    <a:pt x="26662" y="72"/>
                  </a:cubicBezTo>
                  <a:cubicBezTo>
                    <a:pt x="26608" y="24"/>
                    <a:pt x="26541" y="0"/>
                    <a:pt x="26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4229475" y="3544550"/>
              <a:ext cx="47075" cy="44450"/>
            </a:xfrm>
            <a:custGeom>
              <a:avLst/>
              <a:gdLst/>
              <a:ahLst/>
              <a:cxnLst/>
              <a:rect l="l" t="t" r="r" b="b"/>
              <a:pathLst>
                <a:path w="1883" h="1778" extrusionOk="0">
                  <a:moveTo>
                    <a:pt x="1560" y="1"/>
                  </a:moveTo>
                  <a:cubicBezTo>
                    <a:pt x="1508" y="1"/>
                    <a:pt x="1455" y="15"/>
                    <a:pt x="1407" y="45"/>
                  </a:cubicBezTo>
                  <a:cubicBezTo>
                    <a:pt x="554" y="616"/>
                    <a:pt x="105" y="1307"/>
                    <a:pt x="86" y="1336"/>
                  </a:cubicBezTo>
                  <a:cubicBezTo>
                    <a:pt x="1" y="1469"/>
                    <a:pt x="40" y="1646"/>
                    <a:pt x="173" y="1731"/>
                  </a:cubicBezTo>
                  <a:cubicBezTo>
                    <a:pt x="218" y="1761"/>
                    <a:pt x="273" y="1777"/>
                    <a:pt x="327" y="1778"/>
                  </a:cubicBezTo>
                  <a:cubicBezTo>
                    <a:pt x="424" y="1777"/>
                    <a:pt x="514" y="1728"/>
                    <a:pt x="566" y="1646"/>
                  </a:cubicBezTo>
                  <a:cubicBezTo>
                    <a:pt x="571" y="1640"/>
                    <a:pt x="976" y="1022"/>
                    <a:pt x="1726" y="520"/>
                  </a:cubicBezTo>
                  <a:cubicBezTo>
                    <a:pt x="1852" y="430"/>
                    <a:pt x="1883" y="256"/>
                    <a:pt x="1797" y="128"/>
                  </a:cubicBezTo>
                  <a:cubicBezTo>
                    <a:pt x="1743" y="46"/>
                    <a:pt x="1652" y="1"/>
                    <a:pt x="1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5359875" y="4651200"/>
              <a:ext cx="73300" cy="53725"/>
            </a:xfrm>
            <a:custGeom>
              <a:avLst/>
              <a:gdLst/>
              <a:ahLst/>
              <a:cxnLst/>
              <a:rect l="l" t="t" r="r" b="b"/>
              <a:pathLst>
                <a:path w="2932" h="2149" extrusionOk="0">
                  <a:moveTo>
                    <a:pt x="2614" y="1"/>
                  </a:moveTo>
                  <a:cubicBezTo>
                    <a:pt x="2539" y="1"/>
                    <a:pt x="2465" y="30"/>
                    <a:pt x="2409" y="88"/>
                  </a:cubicBezTo>
                  <a:cubicBezTo>
                    <a:pt x="1740" y="809"/>
                    <a:pt x="1000" y="1315"/>
                    <a:pt x="211" y="1592"/>
                  </a:cubicBezTo>
                  <a:cubicBezTo>
                    <a:pt x="79" y="1637"/>
                    <a:pt x="1" y="1772"/>
                    <a:pt x="24" y="1910"/>
                  </a:cubicBezTo>
                  <a:cubicBezTo>
                    <a:pt x="47" y="2048"/>
                    <a:pt x="166" y="2148"/>
                    <a:pt x="306" y="2148"/>
                  </a:cubicBezTo>
                  <a:cubicBezTo>
                    <a:pt x="339" y="2148"/>
                    <a:pt x="370" y="2142"/>
                    <a:pt x="401" y="2131"/>
                  </a:cubicBezTo>
                  <a:cubicBezTo>
                    <a:pt x="1279" y="1824"/>
                    <a:pt x="2096" y="1267"/>
                    <a:pt x="2828" y="477"/>
                  </a:cubicBezTo>
                  <a:cubicBezTo>
                    <a:pt x="2931" y="361"/>
                    <a:pt x="2922" y="183"/>
                    <a:pt x="2809" y="77"/>
                  </a:cubicBezTo>
                  <a:cubicBezTo>
                    <a:pt x="2754" y="26"/>
                    <a:pt x="2684" y="1"/>
                    <a:pt x="2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4906300" y="3560700"/>
              <a:ext cx="617675" cy="1002575"/>
            </a:xfrm>
            <a:custGeom>
              <a:avLst/>
              <a:gdLst/>
              <a:ahLst/>
              <a:cxnLst/>
              <a:rect l="l" t="t" r="r" b="b"/>
              <a:pathLst>
                <a:path w="24707" h="40103" extrusionOk="0">
                  <a:moveTo>
                    <a:pt x="3663" y="1"/>
                  </a:moveTo>
                  <a:cubicBezTo>
                    <a:pt x="3576" y="1"/>
                    <a:pt x="3490" y="40"/>
                    <a:pt x="3434" y="115"/>
                  </a:cubicBezTo>
                  <a:cubicBezTo>
                    <a:pt x="3293" y="303"/>
                    <a:pt x="0" y="4776"/>
                    <a:pt x="2298" y="8798"/>
                  </a:cubicBezTo>
                  <a:cubicBezTo>
                    <a:pt x="3277" y="10509"/>
                    <a:pt x="5229" y="11576"/>
                    <a:pt x="7702" y="12926"/>
                  </a:cubicBezTo>
                  <a:cubicBezTo>
                    <a:pt x="11101" y="14783"/>
                    <a:pt x="15331" y="17093"/>
                    <a:pt x="19340" y="22223"/>
                  </a:cubicBezTo>
                  <a:cubicBezTo>
                    <a:pt x="24056" y="28260"/>
                    <a:pt x="24119" y="35427"/>
                    <a:pt x="22741" y="39729"/>
                  </a:cubicBezTo>
                  <a:cubicBezTo>
                    <a:pt x="22693" y="39881"/>
                    <a:pt x="22776" y="40042"/>
                    <a:pt x="22926" y="40090"/>
                  </a:cubicBezTo>
                  <a:cubicBezTo>
                    <a:pt x="22954" y="40098"/>
                    <a:pt x="22984" y="40103"/>
                    <a:pt x="23013" y="40103"/>
                  </a:cubicBezTo>
                  <a:cubicBezTo>
                    <a:pt x="23014" y="40103"/>
                    <a:pt x="23015" y="40103"/>
                    <a:pt x="23016" y="40103"/>
                  </a:cubicBezTo>
                  <a:cubicBezTo>
                    <a:pt x="23140" y="40103"/>
                    <a:pt x="23249" y="40022"/>
                    <a:pt x="23287" y="39904"/>
                  </a:cubicBezTo>
                  <a:cubicBezTo>
                    <a:pt x="24707" y="35467"/>
                    <a:pt x="24644" y="28083"/>
                    <a:pt x="19790" y="21870"/>
                  </a:cubicBezTo>
                  <a:cubicBezTo>
                    <a:pt x="15710" y="16647"/>
                    <a:pt x="11422" y="14305"/>
                    <a:pt x="7976" y="12424"/>
                  </a:cubicBezTo>
                  <a:cubicBezTo>
                    <a:pt x="5583" y="11117"/>
                    <a:pt x="3693" y="10085"/>
                    <a:pt x="2796" y="8514"/>
                  </a:cubicBezTo>
                  <a:cubicBezTo>
                    <a:pt x="685" y="4821"/>
                    <a:pt x="3860" y="502"/>
                    <a:pt x="3892" y="458"/>
                  </a:cubicBezTo>
                  <a:cubicBezTo>
                    <a:pt x="3987" y="332"/>
                    <a:pt x="3961" y="153"/>
                    <a:pt x="3835" y="58"/>
                  </a:cubicBezTo>
                  <a:cubicBezTo>
                    <a:pt x="3783" y="19"/>
                    <a:pt x="3723"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5408175" y="4048900"/>
              <a:ext cx="329375" cy="530475"/>
            </a:xfrm>
            <a:custGeom>
              <a:avLst/>
              <a:gdLst/>
              <a:ahLst/>
              <a:cxnLst/>
              <a:rect l="l" t="t" r="r" b="b"/>
              <a:pathLst>
                <a:path w="13175" h="21219" extrusionOk="0">
                  <a:moveTo>
                    <a:pt x="327" y="1"/>
                  </a:moveTo>
                  <a:cubicBezTo>
                    <a:pt x="235" y="1"/>
                    <a:pt x="146" y="44"/>
                    <a:pt x="90" y="124"/>
                  </a:cubicBezTo>
                  <a:cubicBezTo>
                    <a:pt x="1" y="255"/>
                    <a:pt x="33" y="433"/>
                    <a:pt x="164" y="524"/>
                  </a:cubicBezTo>
                  <a:cubicBezTo>
                    <a:pt x="288" y="608"/>
                    <a:pt x="12481" y="9188"/>
                    <a:pt x="8148" y="20832"/>
                  </a:cubicBezTo>
                  <a:cubicBezTo>
                    <a:pt x="8093" y="20980"/>
                    <a:pt x="8169" y="21144"/>
                    <a:pt x="8317" y="21200"/>
                  </a:cubicBezTo>
                  <a:cubicBezTo>
                    <a:pt x="8349" y="21212"/>
                    <a:pt x="8383" y="21218"/>
                    <a:pt x="8417" y="21218"/>
                  </a:cubicBezTo>
                  <a:cubicBezTo>
                    <a:pt x="8536" y="21218"/>
                    <a:pt x="8643" y="21144"/>
                    <a:pt x="8686" y="21032"/>
                  </a:cubicBezTo>
                  <a:cubicBezTo>
                    <a:pt x="13174" y="8967"/>
                    <a:pt x="616" y="139"/>
                    <a:pt x="489" y="52"/>
                  </a:cubicBezTo>
                  <a:cubicBezTo>
                    <a:pt x="439" y="17"/>
                    <a:pt x="383"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4085800" y="4414050"/>
              <a:ext cx="1354450" cy="551475"/>
            </a:xfrm>
            <a:custGeom>
              <a:avLst/>
              <a:gdLst/>
              <a:ahLst/>
              <a:cxnLst/>
              <a:rect l="l" t="t" r="r" b="b"/>
              <a:pathLst>
                <a:path w="54178" h="22059" extrusionOk="0">
                  <a:moveTo>
                    <a:pt x="27423" y="1"/>
                  </a:moveTo>
                  <a:cubicBezTo>
                    <a:pt x="24967" y="1"/>
                    <a:pt x="21935" y="776"/>
                    <a:pt x="18276" y="2988"/>
                  </a:cubicBezTo>
                  <a:cubicBezTo>
                    <a:pt x="12054" y="6746"/>
                    <a:pt x="0" y="9209"/>
                    <a:pt x="0" y="9209"/>
                  </a:cubicBezTo>
                  <a:cubicBezTo>
                    <a:pt x="0" y="9209"/>
                    <a:pt x="1427" y="13227"/>
                    <a:pt x="5704" y="16207"/>
                  </a:cubicBezTo>
                  <a:cubicBezTo>
                    <a:pt x="9981" y="19189"/>
                    <a:pt x="17757" y="21651"/>
                    <a:pt x="33311" y="22041"/>
                  </a:cubicBezTo>
                  <a:cubicBezTo>
                    <a:pt x="33782" y="22052"/>
                    <a:pt x="34244" y="22058"/>
                    <a:pt x="34696" y="22058"/>
                  </a:cubicBezTo>
                  <a:cubicBezTo>
                    <a:pt x="49181" y="22058"/>
                    <a:pt x="54178" y="16207"/>
                    <a:pt x="54178" y="16207"/>
                  </a:cubicBezTo>
                  <a:lnTo>
                    <a:pt x="49253" y="14264"/>
                  </a:lnTo>
                  <a:cubicBezTo>
                    <a:pt x="44327" y="12319"/>
                    <a:pt x="34606" y="2210"/>
                    <a:pt x="31755" y="914"/>
                  </a:cubicBezTo>
                  <a:cubicBezTo>
                    <a:pt x="30581" y="381"/>
                    <a:pt x="29143" y="1"/>
                    <a:pt x="27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4077575" y="4407200"/>
              <a:ext cx="1371300" cy="565475"/>
            </a:xfrm>
            <a:custGeom>
              <a:avLst/>
              <a:gdLst/>
              <a:ahLst/>
              <a:cxnLst/>
              <a:rect l="l" t="t" r="r" b="b"/>
              <a:pathLst>
                <a:path w="54852" h="22619" extrusionOk="0">
                  <a:moveTo>
                    <a:pt x="27738" y="550"/>
                  </a:moveTo>
                  <a:cubicBezTo>
                    <a:pt x="29236" y="550"/>
                    <a:pt x="30647" y="849"/>
                    <a:pt x="31966" y="1449"/>
                  </a:cubicBezTo>
                  <a:cubicBezTo>
                    <a:pt x="33113" y="1971"/>
                    <a:pt x="35458" y="4009"/>
                    <a:pt x="38175" y="6369"/>
                  </a:cubicBezTo>
                  <a:cubicBezTo>
                    <a:pt x="42101" y="9782"/>
                    <a:pt x="46553" y="13649"/>
                    <a:pt x="49476" y="14804"/>
                  </a:cubicBezTo>
                  <a:lnTo>
                    <a:pt x="53996" y="16588"/>
                  </a:lnTo>
                  <a:cubicBezTo>
                    <a:pt x="52741" y="17760"/>
                    <a:pt x="47297" y="22045"/>
                    <a:pt x="35014" y="22045"/>
                  </a:cubicBezTo>
                  <a:cubicBezTo>
                    <a:pt x="34567" y="22045"/>
                    <a:pt x="34112" y="22039"/>
                    <a:pt x="33647" y="22028"/>
                  </a:cubicBezTo>
                  <a:cubicBezTo>
                    <a:pt x="20278" y="21693"/>
                    <a:pt x="11298" y="19803"/>
                    <a:pt x="6197" y="16247"/>
                  </a:cubicBezTo>
                  <a:cubicBezTo>
                    <a:pt x="2723" y="13826"/>
                    <a:pt x="1151" y="10674"/>
                    <a:pt x="724" y="9692"/>
                  </a:cubicBezTo>
                  <a:cubicBezTo>
                    <a:pt x="2726" y="9259"/>
                    <a:pt x="13144" y="6895"/>
                    <a:pt x="18753" y="3507"/>
                  </a:cubicBezTo>
                  <a:cubicBezTo>
                    <a:pt x="22012" y="1537"/>
                    <a:pt x="25018" y="550"/>
                    <a:pt x="27738" y="550"/>
                  </a:cubicBezTo>
                  <a:close/>
                  <a:moveTo>
                    <a:pt x="27766" y="1"/>
                  </a:moveTo>
                  <a:cubicBezTo>
                    <a:pt x="25299" y="1"/>
                    <a:pt x="22200" y="754"/>
                    <a:pt x="18455" y="3016"/>
                  </a:cubicBezTo>
                  <a:cubicBezTo>
                    <a:pt x="12349" y="6707"/>
                    <a:pt x="392" y="9178"/>
                    <a:pt x="273" y="9202"/>
                  </a:cubicBezTo>
                  <a:cubicBezTo>
                    <a:pt x="101" y="9237"/>
                    <a:pt x="1" y="9414"/>
                    <a:pt x="59" y="9578"/>
                  </a:cubicBezTo>
                  <a:cubicBezTo>
                    <a:pt x="119" y="9746"/>
                    <a:pt x="1565" y="13718"/>
                    <a:pt x="5868" y="16716"/>
                  </a:cubicBezTo>
                  <a:cubicBezTo>
                    <a:pt x="11065" y="20339"/>
                    <a:pt x="20147" y="22264"/>
                    <a:pt x="33632" y="22600"/>
                  </a:cubicBezTo>
                  <a:cubicBezTo>
                    <a:pt x="34113" y="22612"/>
                    <a:pt x="34583" y="22619"/>
                    <a:pt x="35043" y="22619"/>
                  </a:cubicBezTo>
                  <a:cubicBezTo>
                    <a:pt x="49468" y="22619"/>
                    <a:pt x="54510" y="16918"/>
                    <a:pt x="54724" y="16669"/>
                  </a:cubicBezTo>
                  <a:cubicBezTo>
                    <a:pt x="54851" y="16520"/>
                    <a:pt x="54795" y="16288"/>
                    <a:pt x="54611" y="16217"/>
                  </a:cubicBezTo>
                  <a:lnTo>
                    <a:pt x="49686" y="14272"/>
                  </a:lnTo>
                  <a:cubicBezTo>
                    <a:pt x="46854" y="13153"/>
                    <a:pt x="42249" y="9153"/>
                    <a:pt x="38550" y="5938"/>
                  </a:cubicBezTo>
                  <a:cubicBezTo>
                    <a:pt x="35800" y="3547"/>
                    <a:pt x="33426" y="1483"/>
                    <a:pt x="32202" y="928"/>
                  </a:cubicBezTo>
                  <a:cubicBezTo>
                    <a:pt x="31064" y="411"/>
                    <a:pt x="29588" y="1"/>
                    <a:pt x="2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4558875" y="4129050"/>
              <a:ext cx="427725" cy="577025"/>
            </a:xfrm>
            <a:custGeom>
              <a:avLst/>
              <a:gdLst/>
              <a:ahLst/>
              <a:cxnLst/>
              <a:rect l="l" t="t" r="r" b="b"/>
              <a:pathLst>
                <a:path w="17109" h="23081" extrusionOk="0">
                  <a:moveTo>
                    <a:pt x="17109" y="0"/>
                  </a:moveTo>
                  <a:lnTo>
                    <a:pt x="6480" y="5834"/>
                  </a:lnTo>
                  <a:cubicBezTo>
                    <a:pt x="6480" y="5834"/>
                    <a:pt x="5573" y="9463"/>
                    <a:pt x="3241" y="14258"/>
                  </a:cubicBezTo>
                  <a:cubicBezTo>
                    <a:pt x="908" y="19053"/>
                    <a:pt x="1" y="22812"/>
                    <a:pt x="3500" y="23071"/>
                  </a:cubicBezTo>
                  <a:cubicBezTo>
                    <a:pt x="3581" y="23077"/>
                    <a:pt x="3663" y="23080"/>
                    <a:pt x="3745" y="23080"/>
                  </a:cubicBezTo>
                  <a:cubicBezTo>
                    <a:pt x="7231" y="23080"/>
                    <a:pt x="12081" y="17818"/>
                    <a:pt x="13220" y="14906"/>
                  </a:cubicBezTo>
                  <a:cubicBezTo>
                    <a:pt x="14387" y="11925"/>
                    <a:pt x="17109" y="1"/>
                    <a:pt x="17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p:cNvSpPr/>
            <p:nvPr/>
          </p:nvSpPr>
          <p:spPr>
            <a:xfrm>
              <a:off x="4569950" y="4121875"/>
              <a:ext cx="424725" cy="591350"/>
            </a:xfrm>
            <a:custGeom>
              <a:avLst/>
              <a:gdLst/>
              <a:ahLst/>
              <a:cxnLst/>
              <a:rect l="l" t="t" r="r" b="b"/>
              <a:pathLst>
                <a:path w="16989" h="23654" extrusionOk="0">
                  <a:moveTo>
                    <a:pt x="16243" y="847"/>
                  </a:moveTo>
                  <a:lnTo>
                    <a:pt x="16243" y="847"/>
                  </a:lnTo>
                  <a:cubicBezTo>
                    <a:pt x="15666" y="3336"/>
                    <a:pt x="13504" y="12552"/>
                    <a:pt x="12510" y="15089"/>
                  </a:cubicBezTo>
                  <a:cubicBezTo>
                    <a:pt x="11420" y="17877"/>
                    <a:pt x="6648" y="23081"/>
                    <a:pt x="3304" y="23081"/>
                  </a:cubicBezTo>
                  <a:cubicBezTo>
                    <a:pt x="3228" y="23081"/>
                    <a:pt x="3153" y="23078"/>
                    <a:pt x="3078" y="23073"/>
                  </a:cubicBezTo>
                  <a:cubicBezTo>
                    <a:pt x="2194" y="23008"/>
                    <a:pt x="1612" y="22712"/>
                    <a:pt x="1301" y="22169"/>
                  </a:cubicBezTo>
                  <a:cubicBezTo>
                    <a:pt x="610" y="20969"/>
                    <a:pt x="1184" y="18518"/>
                    <a:pt x="3055" y="14671"/>
                  </a:cubicBezTo>
                  <a:cubicBezTo>
                    <a:pt x="5137" y="10391"/>
                    <a:pt x="6101" y="6988"/>
                    <a:pt x="6284" y="6313"/>
                  </a:cubicBezTo>
                  <a:lnTo>
                    <a:pt x="16243" y="847"/>
                  </a:lnTo>
                  <a:close/>
                  <a:moveTo>
                    <a:pt x="16665" y="1"/>
                  </a:moveTo>
                  <a:cubicBezTo>
                    <a:pt x="16620" y="1"/>
                    <a:pt x="16573" y="12"/>
                    <a:pt x="16528" y="36"/>
                  </a:cubicBezTo>
                  <a:lnTo>
                    <a:pt x="5900" y="5869"/>
                  </a:lnTo>
                  <a:cubicBezTo>
                    <a:pt x="5830" y="5908"/>
                    <a:pt x="5779" y="5974"/>
                    <a:pt x="5760" y="6051"/>
                  </a:cubicBezTo>
                  <a:cubicBezTo>
                    <a:pt x="5750" y="6087"/>
                    <a:pt x="4833" y="9706"/>
                    <a:pt x="2540" y="14420"/>
                  </a:cubicBezTo>
                  <a:cubicBezTo>
                    <a:pt x="553" y="18505"/>
                    <a:pt x="1" y="21060"/>
                    <a:pt x="805" y="22455"/>
                  </a:cubicBezTo>
                  <a:cubicBezTo>
                    <a:pt x="1213" y="23165"/>
                    <a:pt x="1964" y="23565"/>
                    <a:pt x="3035" y="23644"/>
                  </a:cubicBezTo>
                  <a:cubicBezTo>
                    <a:pt x="3123" y="23651"/>
                    <a:pt x="3211" y="23653"/>
                    <a:pt x="3301" y="23653"/>
                  </a:cubicBezTo>
                  <a:cubicBezTo>
                    <a:pt x="6995" y="23653"/>
                    <a:pt x="11919" y="18174"/>
                    <a:pt x="13044" y="15298"/>
                  </a:cubicBezTo>
                  <a:cubicBezTo>
                    <a:pt x="14205" y="12331"/>
                    <a:pt x="16834" y="839"/>
                    <a:pt x="16945" y="352"/>
                  </a:cubicBezTo>
                  <a:cubicBezTo>
                    <a:pt x="16989" y="161"/>
                    <a:pt x="16838" y="1"/>
                    <a:pt x="1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4452075" y="3594425"/>
              <a:ext cx="719225" cy="764800"/>
            </a:xfrm>
            <a:custGeom>
              <a:avLst/>
              <a:gdLst/>
              <a:ahLst/>
              <a:cxnLst/>
              <a:rect l="l" t="t" r="r" b="b"/>
              <a:pathLst>
                <a:path w="28769" h="30592" extrusionOk="0">
                  <a:moveTo>
                    <a:pt x="14382" y="0"/>
                  </a:moveTo>
                  <a:cubicBezTo>
                    <a:pt x="14381" y="1"/>
                    <a:pt x="10871" y="3512"/>
                    <a:pt x="6270" y="3512"/>
                  </a:cubicBezTo>
                  <a:cubicBezTo>
                    <a:pt x="4941" y="3512"/>
                    <a:pt x="3521" y="3219"/>
                    <a:pt x="2069" y="2463"/>
                  </a:cubicBezTo>
                  <a:cubicBezTo>
                    <a:pt x="2069" y="2463"/>
                    <a:pt x="514" y="14128"/>
                    <a:pt x="255" y="20608"/>
                  </a:cubicBezTo>
                  <a:cubicBezTo>
                    <a:pt x="0" y="26977"/>
                    <a:pt x="3375" y="30592"/>
                    <a:pt x="6197" y="30592"/>
                  </a:cubicBezTo>
                  <a:cubicBezTo>
                    <a:pt x="6247" y="30592"/>
                    <a:pt x="6297" y="30591"/>
                    <a:pt x="6346" y="30589"/>
                  </a:cubicBezTo>
                  <a:cubicBezTo>
                    <a:pt x="9197" y="30459"/>
                    <a:pt x="21122" y="23460"/>
                    <a:pt x="21251" y="23071"/>
                  </a:cubicBezTo>
                  <a:cubicBezTo>
                    <a:pt x="21381" y="22682"/>
                    <a:pt x="23195" y="21645"/>
                    <a:pt x="23195" y="21645"/>
                  </a:cubicBezTo>
                  <a:cubicBezTo>
                    <a:pt x="23195" y="21645"/>
                    <a:pt x="23451" y="22477"/>
                    <a:pt x="24279" y="22477"/>
                  </a:cubicBezTo>
                  <a:cubicBezTo>
                    <a:pt x="24628" y="22477"/>
                    <a:pt x="25080" y="22328"/>
                    <a:pt x="25658" y="21905"/>
                  </a:cubicBezTo>
                  <a:cubicBezTo>
                    <a:pt x="27603" y="20478"/>
                    <a:pt x="28769" y="14906"/>
                    <a:pt x="28250" y="13350"/>
                  </a:cubicBezTo>
                  <a:cubicBezTo>
                    <a:pt x="27928" y="12382"/>
                    <a:pt x="27605" y="12117"/>
                    <a:pt x="27282" y="12117"/>
                  </a:cubicBezTo>
                  <a:cubicBezTo>
                    <a:pt x="27086" y="12117"/>
                    <a:pt x="26890" y="12215"/>
                    <a:pt x="26694" y="12313"/>
                  </a:cubicBezTo>
                  <a:cubicBezTo>
                    <a:pt x="26219" y="12551"/>
                    <a:pt x="24435" y="13771"/>
                    <a:pt x="22342" y="13771"/>
                  </a:cubicBezTo>
                  <a:cubicBezTo>
                    <a:pt x="22153" y="13771"/>
                    <a:pt x="21962" y="13761"/>
                    <a:pt x="21769" y="13739"/>
                  </a:cubicBezTo>
                  <a:cubicBezTo>
                    <a:pt x="19436" y="13479"/>
                    <a:pt x="15029" y="10888"/>
                    <a:pt x="14511" y="6222"/>
                  </a:cubicBezTo>
                  <a:cubicBezTo>
                    <a:pt x="13993" y="1557"/>
                    <a:pt x="14381" y="0"/>
                    <a:pt x="14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4447675" y="3587300"/>
              <a:ext cx="730850" cy="779075"/>
            </a:xfrm>
            <a:custGeom>
              <a:avLst/>
              <a:gdLst/>
              <a:ahLst/>
              <a:cxnLst/>
              <a:rect l="l" t="t" r="r" b="b"/>
              <a:pathLst>
                <a:path w="29234" h="31163" extrusionOk="0">
                  <a:moveTo>
                    <a:pt x="14176" y="1011"/>
                  </a:moveTo>
                  <a:cubicBezTo>
                    <a:pt x="14106" y="1901"/>
                    <a:pt x="14079" y="3618"/>
                    <a:pt x="14404" y="6538"/>
                  </a:cubicBezTo>
                  <a:cubicBezTo>
                    <a:pt x="14949" y="11439"/>
                    <a:pt x="19641" y="14056"/>
                    <a:pt x="21915" y="14309"/>
                  </a:cubicBezTo>
                  <a:cubicBezTo>
                    <a:pt x="22116" y="14331"/>
                    <a:pt x="22315" y="14341"/>
                    <a:pt x="22511" y="14341"/>
                  </a:cubicBezTo>
                  <a:cubicBezTo>
                    <a:pt x="24377" y="14341"/>
                    <a:pt x="25999" y="13421"/>
                    <a:pt x="26729" y="13004"/>
                  </a:cubicBezTo>
                  <a:cubicBezTo>
                    <a:pt x="26843" y="12939"/>
                    <a:pt x="26934" y="12887"/>
                    <a:pt x="27000" y="12855"/>
                  </a:cubicBezTo>
                  <a:cubicBezTo>
                    <a:pt x="27198" y="12755"/>
                    <a:pt x="27342" y="12688"/>
                    <a:pt x="27459" y="12688"/>
                  </a:cubicBezTo>
                  <a:cubicBezTo>
                    <a:pt x="27494" y="12688"/>
                    <a:pt x="27526" y="12694"/>
                    <a:pt x="27556" y="12707"/>
                  </a:cubicBezTo>
                  <a:cubicBezTo>
                    <a:pt x="27694" y="12765"/>
                    <a:pt x="27909" y="12987"/>
                    <a:pt x="28155" y="13726"/>
                  </a:cubicBezTo>
                  <a:cubicBezTo>
                    <a:pt x="28627" y="15142"/>
                    <a:pt x="27534" y="20588"/>
                    <a:pt x="25665" y="21958"/>
                  </a:cubicBezTo>
                  <a:cubicBezTo>
                    <a:pt x="25198" y="22301"/>
                    <a:pt x="24786" y="22475"/>
                    <a:pt x="24452" y="22475"/>
                  </a:cubicBezTo>
                  <a:cubicBezTo>
                    <a:pt x="24364" y="22475"/>
                    <a:pt x="24281" y="22463"/>
                    <a:pt x="24204" y="22439"/>
                  </a:cubicBezTo>
                  <a:cubicBezTo>
                    <a:pt x="23798" y="22306"/>
                    <a:pt x="23646" y="21849"/>
                    <a:pt x="23645" y="21845"/>
                  </a:cubicBezTo>
                  <a:cubicBezTo>
                    <a:pt x="23620" y="21762"/>
                    <a:pt x="23557" y="21696"/>
                    <a:pt x="23476" y="21663"/>
                  </a:cubicBezTo>
                  <a:cubicBezTo>
                    <a:pt x="23442" y="21650"/>
                    <a:pt x="23407" y="21644"/>
                    <a:pt x="23371" y="21644"/>
                  </a:cubicBezTo>
                  <a:cubicBezTo>
                    <a:pt x="23322" y="21644"/>
                    <a:pt x="23273" y="21656"/>
                    <a:pt x="23230" y="21681"/>
                  </a:cubicBezTo>
                  <a:cubicBezTo>
                    <a:pt x="22546" y="22072"/>
                    <a:pt x="21402" y="22773"/>
                    <a:pt x="21180" y="23209"/>
                  </a:cubicBezTo>
                  <a:cubicBezTo>
                    <a:pt x="20380" y="24002"/>
                    <a:pt x="9133" y="30467"/>
                    <a:pt x="6509" y="30588"/>
                  </a:cubicBezTo>
                  <a:cubicBezTo>
                    <a:pt x="6467" y="30589"/>
                    <a:pt x="6425" y="30590"/>
                    <a:pt x="6383" y="30590"/>
                  </a:cubicBezTo>
                  <a:cubicBezTo>
                    <a:pt x="5353" y="30590"/>
                    <a:pt x="4285" y="30088"/>
                    <a:pt x="3346" y="29153"/>
                  </a:cubicBezTo>
                  <a:cubicBezTo>
                    <a:pt x="1537" y="27354"/>
                    <a:pt x="579" y="24347"/>
                    <a:pt x="716" y="20905"/>
                  </a:cubicBezTo>
                  <a:cubicBezTo>
                    <a:pt x="946" y="15183"/>
                    <a:pt x="2204" y="5280"/>
                    <a:pt x="2477" y="3182"/>
                  </a:cubicBezTo>
                  <a:cubicBezTo>
                    <a:pt x="3747" y="3779"/>
                    <a:pt x="5083" y="4077"/>
                    <a:pt x="6453" y="4077"/>
                  </a:cubicBezTo>
                  <a:cubicBezTo>
                    <a:pt x="7927" y="4077"/>
                    <a:pt x="9439" y="3732"/>
                    <a:pt x="10950" y="3041"/>
                  </a:cubicBezTo>
                  <a:cubicBezTo>
                    <a:pt x="12415" y="2371"/>
                    <a:pt x="13539" y="1539"/>
                    <a:pt x="14176" y="1011"/>
                  </a:cubicBezTo>
                  <a:close/>
                  <a:moveTo>
                    <a:pt x="14556" y="0"/>
                  </a:moveTo>
                  <a:cubicBezTo>
                    <a:pt x="14483" y="0"/>
                    <a:pt x="14410" y="28"/>
                    <a:pt x="14355" y="83"/>
                  </a:cubicBezTo>
                  <a:cubicBezTo>
                    <a:pt x="14311" y="128"/>
                    <a:pt x="10868" y="3500"/>
                    <a:pt x="6422" y="3500"/>
                  </a:cubicBezTo>
                  <a:cubicBezTo>
                    <a:pt x="5138" y="3500"/>
                    <a:pt x="3770" y="3219"/>
                    <a:pt x="2377" y="2495"/>
                  </a:cubicBezTo>
                  <a:cubicBezTo>
                    <a:pt x="2336" y="2473"/>
                    <a:pt x="2290" y="2462"/>
                    <a:pt x="2245" y="2462"/>
                  </a:cubicBezTo>
                  <a:cubicBezTo>
                    <a:pt x="2199" y="2462"/>
                    <a:pt x="2154" y="2473"/>
                    <a:pt x="2113" y="2495"/>
                  </a:cubicBezTo>
                  <a:cubicBezTo>
                    <a:pt x="2030" y="2538"/>
                    <a:pt x="1973" y="2619"/>
                    <a:pt x="1960" y="2710"/>
                  </a:cubicBezTo>
                  <a:cubicBezTo>
                    <a:pt x="1945" y="2827"/>
                    <a:pt x="401" y="14463"/>
                    <a:pt x="144" y="20883"/>
                  </a:cubicBezTo>
                  <a:cubicBezTo>
                    <a:pt x="0" y="24484"/>
                    <a:pt x="1020" y="27647"/>
                    <a:pt x="2942" y="29559"/>
                  </a:cubicBezTo>
                  <a:cubicBezTo>
                    <a:pt x="3987" y="30598"/>
                    <a:pt x="5198" y="31163"/>
                    <a:pt x="6371" y="31163"/>
                  </a:cubicBezTo>
                  <a:cubicBezTo>
                    <a:pt x="6426" y="31163"/>
                    <a:pt x="6480" y="31162"/>
                    <a:pt x="6534" y="31159"/>
                  </a:cubicBezTo>
                  <a:cubicBezTo>
                    <a:pt x="9196" y="31039"/>
                    <a:pt x="21458" y="24166"/>
                    <a:pt x="21696" y="23454"/>
                  </a:cubicBezTo>
                  <a:cubicBezTo>
                    <a:pt x="21785" y="23277"/>
                    <a:pt x="22524" y="22767"/>
                    <a:pt x="23247" y="22334"/>
                  </a:cubicBezTo>
                  <a:cubicBezTo>
                    <a:pt x="23384" y="22562"/>
                    <a:pt x="23626" y="22850"/>
                    <a:pt x="24020" y="22981"/>
                  </a:cubicBezTo>
                  <a:cubicBezTo>
                    <a:pt x="24158" y="23027"/>
                    <a:pt x="24302" y="23050"/>
                    <a:pt x="24454" y="23050"/>
                  </a:cubicBezTo>
                  <a:cubicBezTo>
                    <a:pt x="24913" y="23050"/>
                    <a:pt x="25432" y="22840"/>
                    <a:pt x="26003" y="22421"/>
                  </a:cubicBezTo>
                  <a:cubicBezTo>
                    <a:pt x="28121" y="20868"/>
                    <a:pt x="29234" y="15154"/>
                    <a:pt x="28698" y="13546"/>
                  </a:cubicBezTo>
                  <a:cubicBezTo>
                    <a:pt x="28438" y="12766"/>
                    <a:pt x="28145" y="12332"/>
                    <a:pt x="27775" y="12179"/>
                  </a:cubicBezTo>
                  <a:cubicBezTo>
                    <a:pt x="27668" y="12135"/>
                    <a:pt x="27563" y="12117"/>
                    <a:pt x="27461" y="12117"/>
                  </a:cubicBezTo>
                  <a:cubicBezTo>
                    <a:pt x="27196" y="12117"/>
                    <a:pt x="26951" y="12239"/>
                    <a:pt x="26742" y="12342"/>
                  </a:cubicBezTo>
                  <a:cubicBezTo>
                    <a:pt x="26671" y="12378"/>
                    <a:pt x="26571" y="12435"/>
                    <a:pt x="26445" y="12508"/>
                  </a:cubicBezTo>
                  <a:cubicBezTo>
                    <a:pt x="25757" y="12900"/>
                    <a:pt x="24233" y="13769"/>
                    <a:pt x="22517" y="13769"/>
                  </a:cubicBezTo>
                  <a:cubicBezTo>
                    <a:pt x="22339" y="13769"/>
                    <a:pt x="22159" y="13760"/>
                    <a:pt x="21978" y="13740"/>
                  </a:cubicBezTo>
                  <a:cubicBezTo>
                    <a:pt x="19857" y="13504"/>
                    <a:pt x="15481" y="11059"/>
                    <a:pt x="14972" y="6475"/>
                  </a:cubicBezTo>
                  <a:cubicBezTo>
                    <a:pt x="14468" y="1948"/>
                    <a:pt x="14832" y="370"/>
                    <a:pt x="14835" y="353"/>
                  </a:cubicBezTo>
                  <a:cubicBezTo>
                    <a:pt x="14865" y="230"/>
                    <a:pt x="14810" y="100"/>
                    <a:pt x="14698" y="38"/>
                  </a:cubicBezTo>
                  <a:cubicBezTo>
                    <a:pt x="14653" y="12"/>
                    <a:pt x="14605" y="0"/>
                    <a:pt x="1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4496625" y="3801125"/>
              <a:ext cx="144650" cy="182850"/>
            </a:xfrm>
            <a:custGeom>
              <a:avLst/>
              <a:gdLst/>
              <a:ahLst/>
              <a:cxnLst/>
              <a:rect l="l" t="t" r="r" b="b"/>
              <a:pathLst>
                <a:path w="5786" h="7314" extrusionOk="0">
                  <a:moveTo>
                    <a:pt x="5471" y="0"/>
                  </a:moveTo>
                  <a:cubicBezTo>
                    <a:pt x="5340" y="0"/>
                    <a:pt x="5222" y="91"/>
                    <a:pt x="5192" y="225"/>
                  </a:cubicBezTo>
                  <a:cubicBezTo>
                    <a:pt x="5187" y="247"/>
                    <a:pt x="4677" y="2479"/>
                    <a:pt x="3084" y="3826"/>
                  </a:cubicBezTo>
                  <a:cubicBezTo>
                    <a:pt x="2289" y="4499"/>
                    <a:pt x="1587" y="4648"/>
                    <a:pt x="1075" y="4757"/>
                  </a:cubicBezTo>
                  <a:cubicBezTo>
                    <a:pt x="547" y="4868"/>
                    <a:pt x="1" y="4983"/>
                    <a:pt x="1" y="5731"/>
                  </a:cubicBezTo>
                  <a:cubicBezTo>
                    <a:pt x="1" y="6938"/>
                    <a:pt x="2782" y="7246"/>
                    <a:pt x="3636" y="7312"/>
                  </a:cubicBezTo>
                  <a:cubicBezTo>
                    <a:pt x="3643" y="7312"/>
                    <a:pt x="3651" y="7313"/>
                    <a:pt x="3658" y="7313"/>
                  </a:cubicBezTo>
                  <a:cubicBezTo>
                    <a:pt x="3812" y="7313"/>
                    <a:pt x="3939" y="7192"/>
                    <a:pt x="3945" y="7037"/>
                  </a:cubicBezTo>
                  <a:cubicBezTo>
                    <a:pt x="3951" y="6883"/>
                    <a:pt x="3833" y="6752"/>
                    <a:pt x="3679" y="6741"/>
                  </a:cubicBezTo>
                  <a:cubicBezTo>
                    <a:pt x="2179" y="6625"/>
                    <a:pt x="574" y="6191"/>
                    <a:pt x="574" y="5731"/>
                  </a:cubicBezTo>
                  <a:cubicBezTo>
                    <a:pt x="574" y="5480"/>
                    <a:pt x="608" y="5440"/>
                    <a:pt x="1194" y="5316"/>
                  </a:cubicBezTo>
                  <a:cubicBezTo>
                    <a:pt x="1733" y="5202"/>
                    <a:pt x="2550" y="5028"/>
                    <a:pt x="3454" y="4265"/>
                  </a:cubicBezTo>
                  <a:cubicBezTo>
                    <a:pt x="5192" y="2793"/>
                    <a:pt x="5729" y="448"/>
                    <a:pt x="5752" y="349"/>
                  </a:cubicBezTo>
                  <a:cubicBezTo>
                    <a:pt x="5785" y="194"/>
                    <a:pt x="5688" y="41"/>
                    <a:pt x="5534" y="7"/>
                  </a:cubicBezTo>
                  <a:cubicBezTo>
                    <a:pt x="5513" y="3"/>
                    <a:pt x="5492"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4554275" y="4018300"/>
              <a:ext cx="249125" cy="59550"/>
            </a:xfrm>
            <a:custGeom>
              <a:avLst/>
              <a:gdLst/>
              <a:ahLst/>
              <a:cxnLst/>
              <a:rect l="l" t="t" r="r" b="b"/>
              <a:pathLst>
                <a:path w="9965" h="2382" extrusionOk="0">
                  <a:moveTo>
                    <a:pt x="9640" y="1"/>
                  </a:moveTo>
                  <a:cubicBezTo>
                    <a:pt x="9587" y="1"/>
                    <a:pt x="9533" y="16"/>
                    <a:pt x="9485" y="47"/>
                  </a:cubicBezTo>
                  <a:cubicBezTo>
                    <a:pt x="7486" y="1415"/>
                    <a:pt x="5565" y="1811"/>
                    <a:pt x="4012" y="1811"/>
                  </a:cubicBezTo>
                  <a:cubicBezTo>
                    <a:pt x="1902" y="1811"/>
                    <a:pt x="472" y="1081"/>
                    <a:pt x="447" y="1067"/>
                  </a:cubicBezTo>
                  <a:cubicBezTo>
                    <a:pt x="408" y="1049"/>
                    <a:pt x="366" y="1040"/>
                    <a:pt x="325" y="1040"/>
                  </a:cubicBezTo>
                  <a:cubicBezTo>
                    <a:pt x="222" y="1040"/>
                    <a:pt x="123" y="1095"/>
                    <a:pt x="71" y="1192"/>
                  </a:cubicBezTo>
                  <a:cubicBezTo>
                    <a:pt x="1" y="1328"/>
                    <a:pt x="48" y="1497"/>
                    <a:pt x="180" y="1574"/>
                  </a:cubicBezTo>
                  <a:cubicBezTo>
                    <a:pt x="207" y="1588"/>
                    <a:pt x="1751" y="2382"/>
                    <a:pt x="4020" y="2382"/>
                  </a:cubicBezTo>
                  <a:cubicBezTo>
                    <a:pt x="5668" y="2382"/>
                    <a:pt x="7700" y="1962"/>
                    <a:pt x="9808" y="520"/>
                  </a:cubicBezTo>
                  <a:cubicBezTo>
                    <a:pt x="9935" y="430"/>
                    <a:pt x="9965" y="254"/>
                    <a:pt x="9877" y="126"/>
                  </a:cubicBezTo>
                  <a:cubicBezTo>
                    <a:pt x="9822" y="45"/>
                    <a:pt x="9732"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4588400" y="4064250"/>
              <a:ext cx="132500" cy="113525"/>
            </a:xfrm>
            <a:custGeom>
              <a:avLst/>
              <a:gdLst/>
              <a:ahLst/>
              <a:cxnLst/>
              <a:rect l="l" t="t" r="r" b="b"/>
              <a:pathLst>
                <a:path w="5300" h="4541" extrusionOk="0">
                  <a:moveTo>
                    <a:pt x="5299" y="1"/>
                  </a:moveTo>
                  <a:lnTo>
                    <a:pt x="5299" y="1"/>
                  </a:lnTo>
                  <a:cubicBezTo>
                    <a:pt x="5299" y="1"/>
                    <a:pt x="3730" y="373"/>
                    <a:pt x="2279" y="373"/>
                  </a:cubicBezTo>
                  <a:cubicBezTo>
                    <a:pt x="1617" y="373"/>
                    <a:pt x="979" y="295"/>
                    <a:pt x="527" y="69"/>
                  </a:cubicBezTo>
                  <a:lnTo>
                    <a:pt x="527" y="69"/>
                  </a:lnTo>
                  <a:cubicBezTo>
                    <a:pt x="527" y="69"/>
                    <a:pt x="1" y="4541"/>
                    <a:pt x="1478" y="4541"/>
                  </a:cubicBezTo>
                  <a:cubicBezTo>
                    <a:pt x="1498" y="4541"/>
                    <a:pt x="1519" y="4540"/>
                    <a:pt x="1541" y="4538"/>
                  </a:cubicBezTo>
                  <a:cubicBezTo>
                    <a:pt x="3097" y="4409"/>
                    <a:pt x="5299" y="1"/>
                    <a:pt x="5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4584825" y="4057100"/>
              <a:ext cx="144925" cy="127825"/>
            </a:xfrm>
            <a:custGeom>
              <a:avLst/>
              <a:gdLst/>
              <a:ahLst/>
              <a:cxnLst/>
              <a:rect l="l" t="t" r="r" b="b"/>
              <a:pathLst>
                <a:path w="5797" h="5113" extrusionOk="0">
                  <a:moveTo>
                    <a:pt x="4909" y="690"/>
                  </a:moveTo>
                  <a:cubicBezTo>
                    <a:pt x="4026" y="2320"/>
                    <a:pt x="2573" y="4462"/>
                    <a:pt x="1660" y="4539"/>
                  </a:cubicBezTo>
                  <a:cubicBezTo>
                    <a:pt x="1649" y="4539"/>
                    <a:pt x="1637" y="4540"/>
                    <a:pt x="1626" y="4540"/>
                  </a:cubicBezTo>
                  <a:cubicBezTo>
                    <a:pt x="1511" y="4540"/>
                    <a:pt x="1424" y="4501"/>
                    <a:pt x="1340" y="4414"/>
                  </a:cubicBezTo>
                  <a:cubicBezTo>
                    <a:pt x="834" y="3891"/>
                    <a:pt x="808" y="2033"/>
                    <a:pt x="918" y="760"/>
                  </a:cubicBezTo>
                  <a:lnTo>
                    <a:pt x="918" y="759"/>
                  </a:lnTo>
                  <a:cubicBezTo>
                    <a:pt x="1360" y="895"/>
                    <a:pt x="1891" y="944"/>
                    <a:pt x="2433" y="944"/>
                  </a:cubicBezTo>
                  <a:cubicBezTo>
                    <a:pt x="3357" y="944"/>
                    <a:pt x="4313" y="800"/>
                    <a:pt x="4909" y="690"/>
                  </a:cubicBezTo>
                  <a:close/>
                  <a:moveTo>
                    <a:pt x="5444" y="0"/>
                  </a:moveTo>
                  <a:cubicBezTo>
                    <a:pt x="5422" y="0"/>
                    <a:pt x="5399" y="3"/>
                    <a:pt x="5376" y="8"/>
                  </a:cubicBezTo>
                  <a:cubicBezTo>
                    <a:pt x="5354" y="13"/>
                    <a:pt x="3804" y="374"/>
                    <a:pt x="2411" y="374"/>
                  </a:cubicBezTo>
                  <a:cubicBezTo>
                    <a:pt x="1794" y="374"/>
                    <a:pt x="1207" y="303"/>
                    <a:pt x="797" y="98"/>
                  </a:cubicBezTo>
                  <a:cubicBezTo>
                    <a:pt x="757" y="79"/>
                    <a:pt x="713" y="69"/>
                    <a:pt x="670" y="69"/>
                  </a:cubicBezTo>
                  <a:cubicBezTo>
                    <a:pt x="623" y="69"/>
                    <a:pt x="576" y="80"/>
                    <a:pt x="534" y="103"/>
                  </a:cubicBezTo>
                  <a:cubicBezTo>
                    <a:pt x="452" y="147"/>
                    <a:pt x="396" y="229"/>
                    <a:pt x="386" y="322"/>
                  </a:cubicBezTo>
                  <a:cubicBezTo>
                    <a:pt x="343" y="680"/>
                    <a:pt x="0" y="3850"/>
                    <a:pt x="928" y="4810"/>
                  </a:cubicBezTo>
                  <a:cubicBezTo>
                    <a:pt x="1119" y="5009"/>
                    <a:pt x="1357" y="5112"/>
                    <a:pt x="1622" y="5112"/>
                  </a:cubicBezTo>
                  <a:cubicBezTo>
                    <a:pt x="1650" y="5112"/>
                    <a:pt x="1679" y="5111"/>
                    <a:pt x="1708" y="5109"/>
                  </a:cubicBezTo>
                  <a:cubicBezTo>
                    <a:pt x="3375" y="4969"/>
                    <a:pt x="5465" y="880"/>
                    <a:pt x="5698" y="415"/>
                  </a:cubicBezTo>
                  <a:cubicBezTo>
                    <a:pt x="5796" y="219"/>
                    <a:pt x="5647" y="0"/>
                    <a:pt x="5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4729600" y="3818775"/>
              <a:ext cx="34450" cy="76250"/>
            </a:xfrm>
            <a:custGeom>
              <a:avLst/>
              <a:gdLst/>
              <a:ahLst/>
              <a:cxnLst/>
              <a:rect l="l" t="t" r="r" b="b"/>
              <a:pathLst>
                <a:path w="1378" h="3050" extrusionOk="0">
                  <a:moveTo>
                    <a:pt x="979" y="1"/>
                  </a:moveTo>
                  <a:cubicBezTo>
                    <a:pt x="704" y="1"/>
                    <a:pt x="356" y="613"/>
                    <a:pt x="182" y="1415"/>
                  </a:cubicBezTo>
                  <a:cubicBezTo>
                    <a:pt x="1" y="2255"/>
                    <a:pt x="81" y="2984"/>
                    <a:pt x="359" y="3045"/>
                  </a:cubicBezTo>
                  <a:cubicBezTo>
                    <a:pt x="372" y="3048"/>
                    <a:pt x="384" y="3049"/>
                    <a:pt x="397" y="3049"/>
                  </a:cubicBezTo>
                  <a:cubicBezTo>
                    <a:pt x="672" y="3049"/>
                    <a:pt x="1022" y="2437"/>
                    <a:pt x="1196" y="1634"/>
                  </a:cubicBezTo>
                  <a:cubicBezTo>
                    <a:pt x="1377" y="795"/>
                    <a:pt x="1298" y="65"/>
                    <a:pt x="1018" y="5"/>
                  </a:cubicBezTo>
                  <a:cubicBezTo>
                    <a:pt x="1005" y="2"/>
                    <a:pt x="99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4570850" y="3776650"/>
              <a:ext cx="34425" cy="76225"/>
            </a:xfrm>
            <a:custGeom>
              <a:avLst/>
              <a:gdLst/>
              <a:ahLst/>
              <a:cxnLst/>
              <a:rect l="l" t="t" r="r" b="b"/>
              <a:pathLst>
                <a:path w="1377" h="3049" extrusionOk="0">
                  <a:moveTo>
                    <a:pt x="980" y="0"/>
                  </a:moveTo>
                  <a:cubicBezTo>
                    <a:pt x="705" y="0"/>
                    <a:pt x="355" y="613"/>
                    <a:pt x="182" y="1415"/>
                  </a:cubicBezTo>
                  <a:cubicBezTo>
                    <a:pt x="1" y="2254"/>
                    <a:pt x="79" y="2984"/>
                    <a:pt x="359" y="3045"/>
                  </a:cubicBezTo>
                  <a:cubicBezTo>
                    <a:pt x="372" y="3047"/>
                    <a:pt x="385" y="3049"/>
                    <a:pt x="397" y="3049"/>
                  </a:cubicBezTo>
                  <a:cubicBezTo>
                    <a:pt x="672" y="3049"/>
                    <a:pt x="1022" y="2436"/>
                    <a:pt x="1196" y="1634"/>
                  </a:cubicBezTo>
                  <a:cubicBezTo>
                    <a:pt x="1376" y="794"/>
                    <a:pt x="1296" y="66"/>
                    <a:pt x="1017" y="4"/>
                  </a:cubicBezTo>
                  <a:cubicBezTo>
                    <a:pt x="1005" y="2"/>
                    <a:pt x="993"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4543200" y="3684600"/>
              <a:ext cx="100175" cy="57875"/>
            </a:xfrm>
            <a:custGeom>
              <a:avLst/>
              <a:gdLst/>
              <a:ahLst/>
              <a:cxnLst/>
              <a:rect l="l" t="t" r="r" b="b"/>
              <a:pathLst>
                <a:path w="4007" h="2315" extrusionOk="0">
                  <a:moveTo>
                    <a:pt x="1643" y="0"/>
                  </a:moveTo>
                  <a:cubicBezTo>
                    <a:pt x="672" y="10"/>
                    <a:pt x="106" y="1008"/>
                    <a:pt x="82" y="1051"/>
                  </a:cubicBezTo>
                  <a:cubicBezTo>
                    <a:pt x="1" y="1190"/>
                    <a:pt x="49" y="1368"/>
                    <a:pt x="190" y="1447"/>
                  </a:cubicBezTo>
                  <a:cubicBezTo>
                    <a:pt x="234" y="1471"/>
                    <a:pt x="282" y="1482"/>
                    <a:pt x="329" y="1482"/>
                  </a:cubicBezTo>
                  <a:cubicBezTo>
                    <a:pt x="431" y="1482"/>
                    <a:pt x="531" y="1427"/>
                    <a:pt x="582" y="1330"/>
                  </a:cubicBezTo>
                  <a:cubicBezTo>
                    <a:pt x="587" y="1322"/>
                    <a:pt x="1017" y="580"/>
                    <a:pt x="1649" y="573"/>
                  </a:cubicBezTo>
                  <a:lnTo>
                    <a:pt x="1658" y="573"/>
                  </a:lnTo>
                  <a:cubicBezTo>
                    <a:pt x="2209" y="573"/>
                    <a:pt x="2822" y="1126"/>
                    <a:pt x="3433" y="2172"/>
                  </a:cubicBezTo>
                  <a:cubicBezTo>
                    <a:pt x="3484" y="2260"/>
                    <a:pt x="3578" y="2314"/>
                    <a:pt x="3679" y="2314"/>
                  </a:cubicBezTo>
                  <a:cubicBezTo>
                    <a:pt x="3730" y="2314"/>
                    <a:pt x="3780" y="2300"/>
                    <a:pt x="3824" y="2275"/>
                  </a:cubicBezTo>
                  <a:cubicBezTo>
                    <a:pt x="3961" y="2195"/>
                    <a:pt x="4007" y="2019"/>
                    <a:pt x="3927" y="1883"/>
                  </a:cubicBezTo>
                  <a:cubicBezTo>
                    <a:pt x="3198" y="633"/>
                    <a:pt x="243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4710700" y="3741175"/>
              <a:ext cx="134650" cy="119825"/>
            </a:xfrm>
            <a:custGeom>
              <a:avLst/>
              <a:gdLst/>
              <a:ahLst/>
              <a:cxnLst/>
              <a:rect l="l" t="t" r="r" b="b"/>
              <a:pathLst>
                <a:path w="5386" h="4793" extrusionOk="0">
                  <a:moveTo>
                    <a:pt x="1594" y="1"/>
                  </a:moveTo>
                  <a:cubicBezTo>
                    <a:pt x="800" y="1"/>
                    <a:pt x="217" y="333"/>
                    <a:pt x="183" y="353"/>
                  </a:cubicBezTo>
                  <a:cubicBezTo>
                    <a:pt x="46" y="432"/>
                    <a:pt x="0" y="608"/>
                    <a:pt x="80" y="744"/>
                  </a:cubicBezTo>
                  <a:cubicBezTo>
                    <a:pt x="133" y="836"/>
                    <a:pt x="229" y="887"/>
                    <a:pt x="328" y="887"/>
                  </a:cubicBezTo>
                  <a:cubicBezTo>
                    <a:pt x="377" y="887"/>
                    <a:pt x="426" y="874"/>
                    <a:pt x="471" y="848"/>
                  </a:cubicBezTo>
                  <a:cubicBezTo>
                    <a:pt x="478" y="844"/>
                    <a:pt x="955" y="576"/>
                    <a:pt x="1597" y="576"/>
                  </a:cubicBezTo>
                  <a:cubicBezTo>
                    <a:pt x="1863" y="576"/>
                    <a:pt x="2157" y="622"/>
                    <a:pt x="2459" y="752"/>
                  </a:cubicBezTo>
                  <a:cubicBezTo>
                    <a:pt x="3511" y="1207"/>
                    <a:pt x="4296" y="2492"/>
                    <a:pt x="4792" y="4572"/>
                  </a:cubicBezTo>
                  <a:cubicBezTo>
                    <a:pt x="4822" y="4702"/>
                    <a:pt x="4938" y="4792"/>
                    <a:pt x="5071" y="4792"/>
                  </a:cubicBezTo>
                  <a:cubicBezTo>
                    <a:pt x="5074" y="4792"/>
                    <a:pt x="5078" y="4792"/>
                    <a:pt x="5082" y="4792"/>
                  </a:cubicBezTo>
                  <a:cubicBezTo>
                    <a:pt x="5100" y="4792"/>
                    <a:pt x="5118" y="4790"/>
                    <a:pt x="5137" y="4785"/>
                  </a:cubicBezTo>
                  <a:cubicBezTo>
                    <a:pt x="5291" y="4749"/>
                    <a:pt x="5385" y="4594"/>
                    <a:pt x="5348" y="4440"/>
                  </a:cubicBezTo>
                  <a:cubicBezTo>
                    <a:pt x="4808" y="2169"/>
                    <a:pt x="3909" y="750"/>
                    <a:pt x="2676" y="222"/>
                  </a:cubicBezTo>
                  <a:cubicBezTo>
                    <a:pt x="2295" y="59"/>
                    <a:pt x="1926" y="1"/>
                    <a:pt x="1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4665800" y="3238000"/>
              <a:ext cx="554125" cy="625400"/>
            </a:xfrm>
            <a:custGeom>
              <a:avLst/>
              <a:gdLst/>
              <a:ahLst/>
              <a:cxnLst/>
              <a:rect l="l" t="t" r="r" b="b"/>
              <a:pathLst>
                <a:path w="22165" h="25016" extrusionOk="0">
                  <a:moveTo>
                    <a:pt x="7777" y="1"/>
                  </a:moveTo>
                  <a:lnTo>
                    <a:pt x="1" y="3240"/>
                  </a:lnTo>
                  <a:cubicBezTo>
                    <a:pt x="1" y="3240"/>
                    <a:pt x="2723" y="2851"/>
                    <a:pt x="4926" y="2722"/>
                  </a:cubicBezTo>
                  <a:cubicBezTo>
                    <a:pt x="4983" y="2718"/>
                    <a:pt x="5043" y="2717"/>
                    <a:pt x="5106" y="2717"/>
                  </a:cubicBezTo>
                  <a:cubicBezTo>
                    <a:pt x="7433" y="2717"/>
                    <a:pt x="13050" y="5072"/>
                    <a:pt x="16331" y="10498"/>
                  </a:cubicBezTo>
                  <a:cubicBezTo>
                    <a:pt x="20760" y="17823"/>
                    <a:pt x="19054" y="22941"/>
                    <a:pt x="19054" y="22941"/>
                  </a:cubicBezTo>
                  <a:lnTo>
                    <a:pt x="20608" y="25015"/>
                  </a:lnTo>
                  <a:lnTo>
                    <a:pt x="21386" y="22423"/>
                  </a:lnTo>
                  <a:cubicBezTo>
                    <a:pt x="22164" y="19831"/>
                    <a:pt x="22163" y="12442"/>
                    <a:pt x="18534" y="6740"/>
                  </a:cubicBezTo>
                  <a:cubicBezTo>
                    <a:pt x="14905" y="1037"/>
                    <a:pt x="7777" y="1"/>
                    <a:pt x="7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4657900" y="3230825"/>
              <a:ext cx="569625" cy="639700"/>
            </a:xfrm>
            <a:custGeom>
              <a:avLst/>
              <a:gdLst/>
              <a:ahLst/>
              <a:cxnLst/>
              <a:rect l="l" t="t" r="r" b="b"/>
              <a:pathLst>
                <a:path w="22785" h="25588" extrusionOk="0">
                  <a:moveTo>
                    <a:pt x="8128" y="583"/>
                  </a:moveTo>
                  <a:cubicBezTo>
                    <a:pt x="8896" y="716"/>
                    <a:pt x="15293" y="1970"/>
                    <a:pt x="18608" y="7181"/>
                  </a:cubicBezTo>
                  <a:cubicBezTo>
                    <a:pt x="22145" y="12736"/>
                    <a:pt x="22187" y="20097"/>
                    <a:pt x="21428" y="22627"/>
                  </a:cubicBezTo>
                  <a:lnTo>
                    <a:pt x="20813" y="24676"/>
                  </a:lnTo>
                  <a:lnTo>
                    <a:pt x="19684" y="23172"/>
                  </a:lnTo>
                  <a:cubicBezTo>
                    <a:pt x="19935" y="22261"/>
                    <a:pt x="20979" y="17395"/>
                    <a:pt x="16891" y="10636"/>
                  </a:cubicBezTo>
                  <a:cubicBezTo>
                    <a:pt x="13641" y="5261"/>
                    <a:pt x="7946" y="2716"/>
                    <a:pt x="5430" y="2716"/>
                  </a:cubicBezTo>
                  <a:cubicBezTo>
                    <a:pt x="5359" y="2716"/>
                    <a:pt x="5290" y="2718"/>
                    <a:pt x="5224" y="2722"/>
                  </a:cubicBezTo>
                  <a:cubicBezTo>
                    <a:pt x="4288" y="2776"/>
                    <a:pt x="3255" y="2879"/>
                    <a:pt x="2375" y="2979"/>
                  </a:cubicBezTo>
                  <a:lnTo>
                    <a:pt x="8128" y="583"/>
                  </a:lnTo>
                  <a:close/>
                  <a:moveTo>
                    <a:pt x="8095" y="1"/>
                  </a:moveTo>
                  <a:cubicBezTo>
                    <a:pt x="8056" y="1"/>
                    <a:pt x="8018" y="8"/>
                    <a:pt x="7982" y="23"/>
                  </a:cubicBezTo>
                  <a:lnTo>
                    <a:pt x="206" y="3263"/>
                  </a:lnTo>
                  <a:cubicBezTo>
                    <a:pt x="73" y="3319"/>
                    <a:pt x="1" y="3465"/>
                    <a:pt x="39" y="3603"/>
                  </a:cubicBezTo>
                  <a:cubicBezTo>
                    <a:pt x="74" y="3729"/>
                    <a:pt x="188" y="3814"/>
                    <a:pt x="316" y="3814"/>
                  </a:cubicBezTo>
                  <a:cubicBezTo>
                    <a:pt x="329" y="3814"/>
                    <a:pt x="343" y="3813"/>
                    <a:pt x="356" y="3812"/>
                  </a:cubicBezTo>
                  <a:cubicBezTo>
                    <a:pt x="385" y="3807"/>
                    <a:pt x="3092" y="3422"/>
                    <a:pt x="5258" y="3295"/>
                  </a:cubicBezTo>
                  <a:cubicBezTo>
                    <a:pt x="5317" y="3291"/>
                    <a:pt x="5379" y="3289"/>
                    <a:pt x="5443" y="3289"/>
                  </a:cubicBezTo>
                  <a:cubicBezTo>
                    <a:pt x="7807" y="3289"/>
                    <a:pt x="13262" y="5742"/>
                    <a:pt x="16402" y="10934"/>
                  </a:cubicBezTo>
                  <a:cubicBezTo>
                    <a:pt x="20701" y="18044"/>
                    <a:pt x="19114" y="23088"/>
                    <a:pt x="19098" y="23139"/>
                  </a:cubicBezTo>
                  <a:cubicBezTo>
                    <a:pt x="19068" y="23228"/>
                    <a:pt x="19084" y="23325"/>
                    <a:pt x="19139" y="23400"/>
                  </a:cubicBezTo>
                  <a:lnTo>
                    <a:pt x="20695" y="25473"/>
                  </a:lnTo>
                  <a:cubicBezTo>
                    <a:pt x="20750" y="25545"/>
                    <a:pt x="20834" y="25588"/>
                    <a:pt x="20924" y="25588"/>
                  </a:cubicBezTo>
                  <a:cubicBezTo>
                    <a:pt x="20941" y="25588"/>
                    <a:pt x="20958" y="25587"/>
                    <a:pt x="20974" y="25584"/>
                  </a:cubicBezTo>
                  <a:cubicBezTo>
                    <a:pt x="21081" y="25565"/>
                    <a:pt x="21167" y="25487"/>
                    <a:pt x="21197" y="25384"/>
                  </a:cubicBezTo>
                  <a:lnTo>
                    <a:pt x="21975" y="22792"/>
                  </a:lnTo>
                  <a:cubicBezTo>
                    <a:pt x="22785" y="20094"/>
                    <a:pt x="22770" y="12654"/>
                    <a:pt x="19091" y="6874"/>
                  </a:cubicBezTo>
                  <a:cubicBezTo>
                    <a:pt x="15434" y="1126"/>
                    <a:pt x="8206" y="15"/>
                    <a:pt x="8134" y="3"/>
                  </a:cubicBezTo>
                  <a:cubicBezTo>
                    <a:pt x="8121" y="1"/>
                    <a:pt x="8108" y="1"/>
                    <a:pt x="8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4753300" y="4026750"/>
              <a:ext cx="359575" cy="361375"/>
            </a:xfrm>
            <a:custGeom>
              <a:avLst/>
              <a:gdLst/>
              <a:ahLst/>
              <a:cxnLst/>
              <a:rect l="l" t="t" r="r" b="b"/>
              <a:pathLst>
                <a:path w="14383" h="14455" extrusionOk="0">
                  <a:moveTo>
                    <a:pt x="13677" y="1"/>
                  </a:moveTo>
                  <a:cubicBezTo>
                    <a:pt x="13321" y="1"/>
                    <a:pt x="13047" y="310"/>
                    <a:pt x="13032" y="688"/>
                  </a:cubicBezTo>
                  <a:cubicBezTo>
                    <a:pt x="13016" y="1019"/>
                    <a:pt x="12553" y="8376"/>
                    <a:pt x="2527" y="11797"/>
                  </a:cubicBezTo>
                  <a:cubicBezTo>
                    <a:pt x="2260" y="11495"/>
                    <a:pt x="1885" y="11306"/>
                    <a:pt x="1467" y="11306"/>
                  </a:cubicBezTo>
                  <a:cubicBezTo>
                    <a:pt x="657" y="11306"/>
                    <a:pt x="0" y="12011"/>
                    <a:pt x="0" y="12880"/>
                  </a:cubicBezTo>
                  <a:cubicBezTo>
                    <a:pt x="0" y="13748"/>
                    <a:pt x="657" y="14455"/>
                    <a:pt x="1467" y="14455"/>
                  </a:cubicBezTo>
                  <a:cubicBezTo>
                    <a:pt x="2182" y="14455"/>
                    <a:pt x="2777" y="13902"/>
                    <a:pt x="2906" y="13174"/>
                  </a:cubicBezTo>
                  <a:cubicBezTo>
                    <a:pt x="13897" y="9441"/>
                    <a:pt x="14353" y="1115"/>
                    <a:pt x="14367" y="750"/>
                  </a:cubicBezTo>
                  <a:cubicBezTo>
                    <a:pt x="14383" y="353"/>
                    <a:pt x="14096" y="19"/>
                    <a:pt x="13727" y="3"/>
                  </a:cubicBezTo>
                  <a:cubicBezTo>
                    <a:pt x="13710" y="1"/>
                    <a:pt x="13694" y="1"/>
                    <a:pt x="13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5007975" y="3789350"/>
              <a:ext cx="240725" cy="291875"/>
            </a:xfrm>
            <a:custGeom>
              <a:avLst/>
              <a:gdLst/>
              <a:ahLst/>
              <a:cxnLst/>
              <a:rect l="l" t="t" r="r" b="b"/>
              <a:pathLst>
                <a:path w="9629" h="11675" extrusionOk="0">
                  <a:moveTo>
                    <a:pt x="4815" y="1"/>
                  </a:moveTo>
                  <a:cubicBezTo>
                    <a:pt x="2156" y="1"/>
                    <a:pt x="1" y="2614"/>
                    <a:pt x="1" y="5838"/>
                  </a:cubicBezTo>
                  <a:cubicBezTo>
                    <a:pt x="1" y="7386"/>
                    <a:pt x="508" y="8871"/>
                    <a:pt x="1411" y="9965"/>
                  </a:cubicBezTo>
                  <a:cubicBezTo>
                    <a:pt x="2314" y="11061"/>
                    <a:pt x="3537" y="11675"/>
                    <a:pt x="4815" y="11675"/>
                  </a:cubicBezTo>
                  <a:cubicBezTo>
                    <a:pt x="6091" y="11675"/>
                    <a:pt x="7316" y="11061"/>
                    <a:pt x="8218" y="9965"/>
                  </a:cubicBezTo>
                  <a:cubicBezTo>
                    <a:pt x="9121" y="8871"/>
                    <a:pt x="9629" y="7386"/>
                    <a:pt x="9629" y="5838"/>
                  </a:cubicBezTo>
                  <a:cubicBezTo>
                    <a:pt x="9629" y="2614"/>
                    <a:pt x="7473" y="1"/>
                    <a:pt x="4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5000850" y="3782200"/>
              <a:ext cx="255000" cy="306200"/>
            </a:xfrm>
            <a:custGeom>
              <a:avLst/>
              <a:gdLst/>
              <a:ahLst/>
              <a:cxnLst/>
              <a:rect l="l" t="t" r="r" b="b"/>
              <a:pathLst>
                <a:path w="10200" h="12248" extrusionOk="0">
                  <a:moveTo>
                    <a:pt x="5100" y="574"/>
                  </a:moveTo>
                  <a:cubicBezTo>
                    <a:pt x="7596" y="574"/>
                    <a:pt x="9627" y="3063"/>
                    <a:pt x="9627" y="6124"/>
                  </a:cubicBezTo>
                  <a:cubicBezTo>
                    <a:pt x="9627" y="9184"/>
                    <a:pt x="7595" y="11675"/>
                    <a:pt x="5100" y="11675"/>
                  </a:cubicBezTo>
                  <a:cubicBezTo>
                    <a:pt x="2604" y="11675"/>
                    <a:pt x="573" y="9184"/>
                    <a:pt x="573" y="6124"/>
                  </a:cubicBezTo>
                  <a:cubicBezTo>
                    <a:pt x="573" y="3063"/>
                    <a:pt x="2603" y="574"/>
                    <a:pt x="5100" y="574"/>
                  </a:cubicBezTo>
                  <a:close/>
                  <a:moveTo>
                    <a:pt x="5100" y="1"/>
                  </a:moveTo>
                  <a:cubicBezTo>
                    <a:pt x="2287" y="1"/>
                    <a:pt x="0" y="2747"/>
                    <a:pt x="0" y="6124"/>
                  </a:cubicBezTo>
                  <a:cubicBezTo>
                    <a:pt x="0" y="9500"/>
                    <a:pt x="2287" y="12248"/>
                    <a:pt x="5100" y="12248"/>
                  </a:cubicBezTo>
                  <a:cubicBezTo>
                    <a:pt x="7912" y="12248"/>
                    <a:pt x="10199" y="9499"/>
                    <a:pt x="10199" y="6124"/>
                  </a:cubicBezTo>
                  <a:cubicBezTo>
                    <a:pt x="10199" y="2749"/>
                    <a:pt x="7911" y="1"/>
                    <a:pt x="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4925000" y="3929775"/>
              <a:ext cx="418000" cy="1093600"/>
            </a:xfrm>
            <a:custGeom>
              <a:avLst/>
              <a:gdLst/>
              <a:ahLst/>
              <a:cxnLst/>
              <a:rect l="l" t="t" r="r" b="b"/>
              <a:pathLst>
                <a:path w="16720" h="43744" extrusionOk="0">
                  <a:moveTo>
                    <a:pt x="10402" y="0"/>
                  </a:moveTo>
                  <a:cubicBezTo>
                    <a:pt x="10107" y="0"/>
                    <a:pt x="9899" y="247"/>
                    <a:pt x="9851" y="583"/>
                  </a:cubicBezTo>
                  <a:cubicBezTo>
                    <a:pt x="9721" y="1490"/>
                    <a:pt x="9721" y="2528"/>
                    <a:pt x="9721" y="2528"/>
                  </a:cubicBezTo>
                  <a:cubicBezTo>
                    <a:pt x="9721" y="2528"/>
                    <a:pt x="9608" y="5796"/>
                    <a:pt x="9680" y="8839"/>
                  </a:cubicBezTo>
                  <a:lnTo>
                    <a:pt x="9680" y="8839"/>
                  </a:lnTo>
                  <a:lnTo>
                    <a:pt x="9204" y="2399"/>
                  </a:lnTo>
                  <a:cubicBezTo>
                    <a:pt x="9204" y="2399"/>
                    <a:pt x="9089" y="2215"/>
                    <a:pt x="8917" y="2215"/>
                  </a:cubicBezTo>
                  <a:cubicBezTo>
                    <a:pt x="8681" y="2215"/>
                    <a:pt x="8337" y="2562"/>
                    <a:pt x="8037" y="4213"/>
                  </a:cubicBezTo>
                  <a:cubicBezTo>
                    <a:pt x="7518" y="7064"/>
                    <a:pt x="7518" y="13933"/>
                    <a:pt x="7518" y="13933"/>
                  </a:cubicBezTo>
                  <a:cubicBezTo>
                    <a:pt x="7518" y="13933"/>
                    <a:pt x="7512" y="13934"/>
                    <a:pt x="7501" y="13934"/>
                  </a:cubicBezTo>
                  <a:cubicBezTo>
                    <a:pt x="7342" y="13934"/>
                    <a:pt x="6109" y="13820"/>
                    <a:pt x="4538" y="10433"/>
                  </a:cubicBezTo>
                  <a:cubicBezTo>
                    <a:pt x="3448" y="8086"/>
                    <a:pt x="3171" y="6878"/>
                    <a:pt x="2937" y="6878"/>
                  </a:cubicBezTo>
                  <a:cubicBezTo>
                    <a:pt x="2808" y="6878"/>
                    <a:pt x="2693" y="7239"/>
                    <a:pt x="2464" y="7971"/>
                  </a:cubicBezTo>
                  <a:cubicBezTo>
                    <a:pt x="1816" y="10045"/>
                    <a:pt x="4019" y="14062"/>
                    <a:pt x="4668" y="15359"/>
                  </a:cubicBezTo>
                  <a:cubicBezTo>
                    <a:pt x="5316" y="16655"/>
                    <a:pt x="5704" y="17173"/>
                    <a:pt x="5704" y="17173"/>
                  </a:cubicBezTo>
                  <a:cubicBezTo>
                    <a:pt x="5704" y="17173"/>
                    <a:pt x="520" y="20414"/>
                    <a:pt x="260" y="22746"/>
                  </a:cubicBezTo>
                  <a:cubicBezTo>
                    <a:pt x="1" y="25080"/>
                    <a:pt x="1557" y="43744"/>
                    <a:pt x="1557" y="43744"/>
                  </a:cubicBezTo>
                  <a:lnTo>
                    <a:pt x="8556" y="42447"/>
                  </a:lnTo>
                  <a:lnTo>
                    <a:pt x="5575" y="26636"/>
                  </a:lnTo>
                  <a:cubicBezTo>
                    <a:pt x="5575" y="26636"/>
                    <a:pt x="14906" y="16397"/>
                    <a:pt x="15813" y="14452"/>
                  </a:cubicBezTo>
                  <a:cubicBezTo>
                    <a:pt x="16719" y="12508"/>
                    <a:pt x="13350" y="6417"/>
                    <a:pt x="12314" y="2917"/>
                  </a:cubicBezTo>
                  <a:cubicBezTo>
                    <a:pt x="11660" y="714"/>
                    <a:pt x="10905" y="0"/>
                    <a:pt x="10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4917900" y="3922650"/>
              <a:ext cx="425475" cy="1107900"/>
            </a:xfrm>
            <a:custGeom>
              <a:avLst/>
              <a:gdLst/>
              <a:ahLst/>
              <a:cxnLst/>
              <a:rect l="l" t="t" r="r" b="b"/>
              <a:pathLst>
                <a:path w="17019" h="44316" extrusionOk="0">
                  <a:moveTo>
                    <a:pt x="10688" y="572"/>
                  </a:moveTo>
                  <a:cubicBezTo>
                    <a:pt x="10985" y="572"/>
                    <a:pt x="11686" y="1132"/>
                    <a:pt x="12325" y="3284"/>
                  </a:cubicBezTo>
                  <a:cubicBezTo>
                    <a:pt x="12670" y="4453"/>
                    <a:pt x="13259" y="5872"/>
                    <a:pt x="13884" y="7376"/>
                  </a:cubicBezTo>
                  <a:cubicBezTo>
                    <a:pt x="15059" y="10213"/>
                    <a:pt x="16393" y="13428"/>
                    <a:pt x="15838" y="14617"/>
                  </a:cubicBezTo>
                  <a:cubicBezTo>
                    <a:pt x="14960" y="16499"/>
                    <a:pt x="5741" y="26627"/>
                    <a:pt x="5648" y="26729"/>
                  </a:cubicBezTo>
                  <a:cubicBezTo>
                    <a:pt x="5587" y="26795"/>
                    <a:pt x="5561" y="26886"/>
                    <a:pt x="5578" y="26974"/>
                  </a:cubicBezTo>
                  <a:lnTo>
                    <a:pt x="8504" y="42504"/>
                  </a:lnTo>
                  <a:lnTo>
                    <a:pt x="2100" y="43690"/>
                  </a:lnTo>
                  <a:cubicBezTo>
                    <a:pt x="1897" y="41227"/>
                    <a:pt x="594" y="25178"/>
                    <a:pt x="830" y="23064"/>
                  </a:cubicBezTo>
                  <a:cubicBezTo>
                    <a:pt x="1029" y="21265"/>
                    <a:pt x="4731" y="18583"/>
                    <a:pt x="6140" y="17702"/>
                  </a:cubicBezTo>
                  <a:cubicBezTo>
                    <a:pt x="6282" y="17613"/>
                    <a:pt x="6318" y="17421"/>
                    <a:pt x="6217" y="17287"/>
                  </a:cubicBezTo>
                  <a:cubicBezTo>
                    <a:pt x="6214" y="17283"/>
                    <a:pt x="5832" y="16765"/>
                    <a:pt x="5207" y="15517"/>
                  </a:cubicBezTo>
                  <a:lnTo>
                    <a:pt x="5019" y="15143"/>
                  </a:lnTo>
                  <a:cubicBezTo>
                    <a:pt x="4253" y="13645"/>
                    <a:pt x="2461" y="10135"/>
                    <a:pt x="3022" y="8342"/>
                  </a:cubicBezTo>
                  <a:cubicBezTo>
                    <a:pt x="3093" y="8113"/>
                    <a:pt x="3170" y="7867"/>
                    <a:pt x="3236" y="7680"/>
                  </a:cubicBezTo>
                  <a:cubicBezTo>
                    <a:pt x="3311" y="7852"/>
                    <a:pt x="3401" y="8084"/>
                    <a:pt x="3495" y="8321"/>
                  </a:cubicBezTo>
                  <a:cubicBezTo>
                    <a:pt x="3733" y="8927"/>
                    <a:pt x="4060" y="9757"/>
                    <a:pt x="4562" y="10840"/>
                  </a:cubicBezTo>
                  <a:cubicBezTo>
                    <a:pt x="6163" y="14286"/>
                    <a:pt x="7477" y="14506"/>
                    <a:pt x="7780" y="14506"/>
                  </a:cubicBezTo>
                  <a:cubicBezTo>
                    <a:pt x="7803" y="14506"/>
                    <a:pt x="7820" y="14505"/>
                    <a:pt x="7831" y="14504"/>
                  </a:cubicBezTo>
                  <a:cubicBezTo>
                    <a:pt x="7978" y="14489"/>
                    <a:pt x="8089" y="14366"/>
                    <a:pt x="8089" y="14218"/>
                  </a:cubicBezTo>
                  <a:cubicBezTo>
                    <a:pt x="8089" y="14151"/>
                    <a:pt x="8096" y="7342"/>
                    <a:pt x="8604" y="4549"/>
                  </a:cubicBezTo>
                  <a:cubicBezTo>
                    <a:pt x="8893" y="2956"/>
                    <a:pt x="9195" y="2792"/>
                    <a:pt x="9191" y="2784"/>
                  </a:cubicBezTo>
                  <a:lnTo>
                    <a:pt x="9191" y="2784"/>
                  </a:lnTo>
                  <a:cubicBezTo>
                    <a:pt x="9197" y="2788"/>
                    <a:pt x="9203" y="2791"/>
                    <a:pt x="9209" y="2797"/>
                  </a:cubicBezTo>
                  <a:lnTo>
                    <a:pt x="9678" y="9119"/>
                  </a:lnTo>
                  <a:cubicBezTo>
                    <a:pt x="9715" y="10707"/>
                    <a:pt x="9803" y="12238"/>
                    <a:pt x="9983" y="13233"/>
                  </a:cubicBezTo>
                  <a:cubicBezTo>
                    <a:pt x="10008" y="13370"/>
                    <a:pt x="10128" y="13467"/>
                    <a:pt x="10264" y="13467"/>
                  </a:cubicBezTo>
                  <a:cubicBezTo>
                    <a:pt x="10276" y="13467"/>
                    <a:pt x="10289" y="13466"/>
                    <a:pt x="10301" y="13465"/>
                  </a:cubicBezTo>
                  <a:cubicBezTo>
                    <a:pt x="10453" y="13446"/>
                    <a:pt x="10561" y="13312"/>
                    <a:pt x="10551" y="13161"/>
                  </a:cubicBezTo>
                  <a:lnTo>
                    <a:pt x="10253" y="9133"/>
                  </a:lnTo>
                  <a:cubicBezTo>
                    <a:pt x="10182" y="6123"/>
                    <a:pt x="10291" y="2869"/>
                    <a:pt x="10293" y="2813"/>
                  </a:cubicBezTo>
                  <a:cubicBezTo>
                    <a:pt x="10293" y="2804"/>
                    <a:pt x="10294" y="1786"/>
                    <a:pt x="10420" y="909"/>
                  </a:cubicBezTo>
                  <a:cubicBezTo>
                    <a:pt x="10441" y="761"/>
                    <a:pt x="10520" y="584"/>
                    <a:pt x="10671" y="572"/>
                  </a:cubicBezTo>
                  <a:close/>
                  <a:moveTo>
                    <a:pt x="10677" y="0"/>
                  </a:moveTo>
                  <a:cubicBezTo>
                    <a:pt x="10660" y="0"/>
                    <a:pt x="10644" y="1"/>
                    <a:pt x="10629" y="2"/>
                  </a:cubicBezTo>
                  <a:cubicBezTo>
                    <a:pt x="10224" y="31"/>
                    <a:pt x="9919" y="356"/>
                    <a:pt x="9852" y="829"/>
                  </a:cubicBezTo>
                  <a:cubicBezTo>
                    <a:pt x="9762" y="1463"/>
                    <a:pt x="9733" y="2148"/>
                    <a:pt x="9724" y="2522"/>
                  </a:cubicBezTo>
                  <a:cubicBezTo>
                    <a:pt x="9641" y="2394"/>
                    <a:pt x="9447" y="2214"/>
                    <a:pt x="9197" y="2214"/>
                  </a:cubicBezTo>
                  <a:cubicBezTo>
                    <a:pt x="9166" y="2214"/>
                    <a:pt x="9134" y="2217"/>
                    <a:pt x="9101" y="2223"/>
                  </a:cubicBezTo>
                  <a:cubicBezTo>
                    <a:pt x="8631" y="2313"/>
                    <a:pt x="8302" y="2999"/>
                    <a:pt x="8039" y="4447"/>
                  </a:cubicBezTo>
                  <a:cubicBezTo>
                    <a:pt x="7585" y="6946"/>
                    <a:pt x="7526" y="12380"/>
                    <a:pt x="7518" y="13853"/>
                  </a:cubicBezTo>
                  <a:cubicBezTo>
                    <a:pt x="7088" y="13656"/>
                    <a:pt x="6183" y="12971"/>
                    <a:pt x="5081" y="10598"/>
                  </a:cubicBezTo>
                  <a:cubicBezTo>
                    <a:pt x="4586" y="9531"/>
                    <a:pt x="4263" y="8712"/>
                    <a:pt x="4028" y="8113"/>
                  </a:cubicBezTo>
                  <a:cubicBezTo>
                    <a:pt x="3668" y="7197"/>
                    <a:pt x="3563" y="6875"/>
                    <a:pt x="3252" y="6875"/>
                  </a:cubicBezTo>
                  <a:cubicBezTo>
                    <a:pt x="3238" y="6875"/>
                    <a:pt x="3223" y="6876"/>
                    <a:pt x="3208" y="6877"/>
                  </a:cubicBezTo>
                  <a:cubicBezTo>
                    <a:pt x="2875" y="6889"/>
                    <a:pt x="2774" y="7213"/>
                    <a:pt x="2475" y="8172"/>
                  </a:cubicBezTo>
                  <a:cubicBezTo>
                    <a:pt x="1844" y="10187"/>
                    <a:pt x="3643" y="13711"/>
                    <a:pt x="4509" y="15405"/>
                  </a:cubicBezTo>
                  <a:lnTo>
                    <a:pt x="4695" y="15773"/>
                  </a:lnTo>
                  <a:cubicBezTo>
                    <a:pt x="5102" y="16587"/>
                    <a:pt x="5410" y="17101"/>
                    <a:pt x="5587" y="17376"/>
                  </a:cubicBezTo>
                  <a:cubicBezTo>
                    <a:pt x="4522" y="18073"/>
                    <a:pt x="500" y="20837"/>
                    <a:pt x="260" y="23000"/>
                  </a:cubicBezTo>
                  <a:cubicBezTo>
                    <a:pt x="0" y="25335"/>
                    <a:pt x="1491" y="43290"/>
                    <a:pt x="1555" y="44053"/>
                  </a:cubicBezTo>
                  <a:cubicBezTo>
                    <a:pt x="1568" y="44201"/>
                    <a:pt x="1692" y="44316"/>
                    <a:pt x="1841" y="44316"/>
                  </a:cubicBezTo>
                  <a:cubicBezTo>
                    <a:pt x="1858" y="44316"/>
                    <a:pt x="1875" y="44313"/>
                    <a:pt x="1892" y="44311"/>
                  </a:cubicBezTo>
                  <a:lnTo>
                    <a:pt x="8891" y="43014"/>
                  </a:lnTo>
                  <a:cubicBezTo>
                    <a:pt x="8966" y="43002"/>
                    <a:pt x="9032" y="42958"/>
                    <a:pt x="9075" y="42895"/>
                  </a:cubicBezTo>
                  <a:cubicBezTo>
                    <a:pt x="9119" y="42833"/>
                    <a:pt x="9135" y="42755"/>
                    <a:pt x="9121" y="42680"/>
                  </a:cubicBezTo>
                  <a:lnTo>
                    <a:pt x="6166" y="27009"/>
                  </a:lnTo>
                  <a:cubicBezTo>
                    <a:pt x="7213" y="25857"/>
                    <a:pt x="15481" y="16735"/>
                    <a:pt x="16356" y="14859"/>
                  </a:cubicBezTo>
                  <a:cubicBezTo>
                    <a:pt x="17018" y="13442"/>
                    <a:pt x="15693" y="10246"/>
                    <a:pt x="14412" y="7156"/>
                  </a:cubicBezTo>
                  <a:cubicBezTo>
                    <a:pt x="13794" y="5667"/>
                    <a:pt x="13210" y="4259"/>
                    <a:pt x="12873" y="3121"/>
                  </a:cubicBezTo>
                  <a:cubicBezTo>
                    <a:pt x="12047" y="335"/>
                    <a:pt x="11087" y="0"/>
                    <a:pt x="1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5225425" y="3995500"/>
              <a:ext cx="44525" cy="254150"/>
            </a:xfrm>
            <a:custGeom>
              <a:avLst/>
              <a:gdLst/>
              <a:ahLst/>
              <a:cxnLst/>
              <a:rect l="l" t="t" r="r" b="b"/>
              <a:pathLst>
                <a:path w="1781" h="10166" extrusionOk="0">
                  <a:moveTo>
                    <a:pt x="301" y="1"/>
                  </a:moveTo>
                  <a:cubicBezTo>
                    <a:pt x="293" y="1"/>
                    <a:pt x="285" y="1"/>
                    <a:pt x="277" y="2"/>
                  </a:cubicBezTo>
                  <a:cubicBezTo>
                    <a:pt x="118" y="14"/>
                    <a:pt x="0" y="151"/>
                    <a:pt x="11" y="309"/>
                  </a:cubicBezTo>
                  <a:cubicBezTo>
                    <a:pt x="33" y="600"/>
                    <a:pt x="540" y="7492"/>
                    <a:pt x="1187" y="9952"/>
                  </a:cubicBezTo>
                  <a:cubicBezTo>
                    <a:pt x="1220" y="10078"/>
                    <a:pt x="1333" y="10166"/>
                    <a:pt x="1464" y="10166"/>
                  </a:cubicBezTo>
                  <a:cubicBezTo>
                    <a:pt x="1488" y="10166"/>
                    <a:pt x="1512" y="10163"/>
                    <a:pt x="1537" y="10156"/>
                  </a:cubicBezTo>
                  <a:cubicBezTo>
                    <a:pt x="1689" y="10116"/>
                    <a:pt x="1781" y="9960"/>
                    <a:pt x="1740" y="9807"/>
                  </a:cubicBezTo>
                  <a:cubicBezTo>
                    <a:pt x="1106" y="7397"/>
                    <a:pt x="588" y="339"/>
                    <a:pt x="582" y="267"/>
                  </a:cubicBezTo>
                  <a:cubicBezTo>
                    <a:pt x="571" y="118"/>
                    <a:pt x="434"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3513100" y="2761575"/>
              <a:ext cx="2568325" cy="2568325"/>
            </a:xfrm>
            <a:custGeom>
              <a:avLst/>
              <a:gdLst/>
              <a:ahLst/>
              <a:cxnLst/>
              <a:rect l="l" t="t" r="r" b="b"/>
              <a:pathLst>
                <a:path w="102733" h="102733" extrusionOk="0">
                  <a:moveTo>
                    <a:pt x="51367" y="13045"/>
                  </a:moveTo>
                  <a:cubicBezTo>
                    <a:pt x="72530" y="13045"/>
                    <a:pt x="89688" y="30203"/>
                    <a:pt x="89688" y="51366"/>
                  </a:cubicBezTo>
                  <a:cubicBezTo>
                    <a:pt x="89688" y="72531"/>
                    <a:pt x="72530" y="89687"/>
                    <a:pt x="51367" y="89687"/>
                  </a:cubicBezTo>
                  <a:cubicBezTo>
                    <a:pt x="30202" y="89687"/>
                    <a:pt x="13046" y="72531"/>
                    <a:pt x="13046" y="51366"/>
                  </a:cubicBezTo>
                  <a:cubicBezTo>
                    <a:pt x="13046" y="30202"/>
                    <a:pt x="30202" y="13045"/>
                    <a:pt x="51367" y="13045"/>
                  </a:cubicBezTo>
                  <a:close/>
                  <a:moveTo>
                    <a:pt x="46272" y="0"/>
                  </a:moveTo>
                  <a:lnTo>
                    <a:pt x="44931" y="5895"/>
                  </a:lnTo>
                  <a:cubicBezTo>
                    <a:pt x="41376" y="6393"/>
                    <a:pt x="37894" y="7309"/>
                    <a:pt x="34554" y="8626"/>
                  </a:cubicBezTo>
                  <a:lnTo>
                    <a:pt x="30410" y="4153"/>
                  </a:lnTo>
                  <a:lnTo>
                    <a:pt x="21271" y="9430"/>
                  </a:lnTo>
                  <a:lnTo>
                    <a:pt x="23059" y="15211"/>
                  </a:lnTo>
                  <a:cubicBezTo>
                    <a:pt x="20236" y="17424"/>
                    <a:pt x="17680" y="19958"/>
                    <a:pt x="15444" y="22762"/>
                  </a:cubicBezTo>
                  <a:lnTo>
                    <a:pt x="9611" y="20957"/>
                  </a:lnTo>
                  <a:lnTo>
                    <a:pt x="4334" y="30097"/>
                  </a:lnTo>
                  <a:lnTo>
                    <a:pt x="8764" y="34202"/>
                  </a:lnTo>
                  <a:cubicBezTo>
                    <a:pt x="7441" y="37484"/>
                    <a:pt x="6478" y="40951"/>
                    <a:pt x="5941" y="44558"/>
                  </a:cubicBezTo>
                  <a:lnTo>
                    <a:pt x="1" y="45909"/>
                  </a:lnTo>
                  <a:lnTo>
                    <a:pt x="1" y="56463"/>
                  </a:lnTo>
                  <a:lnTo>
                    <a:pt x="5894" y="57803"/>
                  </a:lnTo>
                  <a:cubicBezTo>
                    <a:pt x="6392" y="61357"/>
                    <a:pt x="7310" y="64841"/>
                    <a:pt x="8625" y="68181"/>
                  </a:cubicBezTo>
                  <a:lnTo>
                    <a:pt x="4154" y="72324"/>
                  </a:lnTo>
                  <a:lnTo>
                    <a:pt x="9429" y="81463"/>
                  </a:lnTo>
                  <a:lnTo>
                    <a:pt x="15210" y="79675"/>
                  </a:lnTo>
                  <a:cubicBezTo>
                    <a:pt x="17423" y="82497"/>
                    <a:pt x="19957" y="85053"/>
                    <a:pt x="22761" y="87289"/>
                  </a:cubicBezTo>
                  <a:lnTo>
                    <a:pt x="20958" y="93122"/>
                  </a:lnTo>
                  <a:lnTo>
                    <a:pt x="30096" y="98399"/>
                  </a:lnTo>
                  <a:lnTo>
                    <a:pt x="34201" y="93969"/>
                  </a:lnTo>
                  <a:cubicBezTo>
                    <a:pt x="37483" y="95293"/>
                    <a:pt x="40950" y="96256"/>
                    <a:pt x="44557" y="96792"/>
                  </a:cubicBezTo>
                  <a:lnTo>
                    <a:pt x="45908" y="102733"/>
                  </a:lnTo>
                  <a:lnTo>
                    <a:pt x="56462" y="102733"/>
                  </a:lnTo>
                  <a:lnTo>
                    <a:pt x="57803" y="96839"/>
                  </a:lnTo>
                  <a:cubicBezTo>
                    <a:pt x="61357" y="96341"/>
                    <a:pt x="64840" y="95423"/>
                    <a:pt x="68180" y="94108"/>
                  </a:cubicBezTo>
                  <a:lnTo>
                    <a:pt x="72323" y="98581"/>
                  </a:lnTo>
                  <a:lnTo>
                    <a:pt x="81462" y="93304"/>
                  </a:lnTo>
                  <a:lnTo>
                    <a:pt x="79674" y="87523"/>
                  </a:lnTo>
                  <a:cubicBezTo>
                    <a:pt x="82496" y="85310"/>
                    <a:pt x="85052" y="82776"/>
                    <a:pt x="87288" y="79972"/>
                  </a:cubicBezTo>
                  <a:lnTo>
                    <a:pt x="93123" y="81777"/>
                  </a:lnTo>
                  <a:lnTo>
                    <a:pt x="98398" y="72638"/>
                  </a:lnTo>
                  <a:lnTo>
                    <a:pt x="93968" y="68534"/>
                  </a:lnTo>
                  <a:cubicBezTo>
                    <a:pt x="95314" y="65204"/>
                    <a:pt x="96261" y="61728"/>
                    <a:pt x="96791" y="58176"/>
                  </a:cubicBezTo>
                  <a:lnTo>
                    <a:pt x="102733" y="56823"/>
                  </a:lnTo>
                  <a:lnTo>
                    <a:pt x="102733" y="46271"/>
                  </a:lnTo>
                  <a:lnTo>
                    <a:pt x="96839" y="44931"/>
                  </a:lnTo>
                  <a:cubicBezTo>
                    <a:pt x="96340" y="41377"/>
                    <a:pt x="95424" y="37893"/>
                    <a:pt x="94107" y="34553"/>
                  </a:cubicBezTo>
                  <a:lnTo>
                    <a:pt x="98580" y="30409"/>
                  </a:lnTo>
                  <a:lnTo>
                    <a:pt x="93303" y="21271"/>
                  </a:lnTo>
                  <a:lnTo>
                    <a:pt x="87522" y="23058"/>
                  </a:lnTo>
                  <a:cubicBezTo>
                    <a:pt x="85310" y="20237"/>
                    <a:pt x="82775" y="17681"/>
                    <a:pt x="79972" y="15445"/>
                  </a:cubicBezTo>
                  <a:lnTo>
                    <a:pt x="81776" y="9611"/>
                  </a:lnTo>
                  <a:lnTo>
                    <a:pt x="72637" y="4335"/>
                  </a:lnTo>
                  <a:lnTo>
                    <a:pt x="68533" y="8765"/>
                  </a:lnTo>
                  <a:cubicBezTo>
                    <a:pt x="65249" y="7441"/>
                    <a:pt x="61783" y="6478"/>
                    <a:pt x="58175" y="5942"/>
                  </a:cubicBezTo>
                  <a:lnTo>
                    <a:pt x="56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3505550" y="2754025"/>
              <a:ext cx="2583400" cy="2583400"/>
            </a:xfrm>
            <a:custGeom>
              <a:avLst/>
              <a:gdLst/>
              <a:ahLst/>
              <a:cxnLst/>
              <a:rect l="l" t="t" r="r" b="b"/>
              <a:pathLst>
                <a:path w="103336" h="103336" extrusionOk="0">
                  <a:moveTo>
                    <a:pt x="51669" y="13648"/>
                  </a:moveTo>
                  <a:cubicBezTo>
                    <a:pt x="72633" y="13648"/>
                    <a:pt x="89689" y="30704"/>
                    <a:pt x="89689" y="51668"/>
                  </a:cubicBezTo>
                  <a:cubicBezTo>
                    <a:pt x="89689" y="72633"/>
                    <a:pt x="72632" y="89689"/>
                    <a:pt x="51669" y="89689"/>
                  </a:cubicBezTo>
                  <a:cubicBezTo>
                    <a:pt x="30705" y="89689"/>
                    <a:pt x="13649" y="72633"/>
                    <a:pt x="13649" y="51668"/>
                  </a:cubicBezTo>
                  <a:cubicBezTo>
                    <a:pt x="13649" y="30704"/>
                    <a:pt x="30705" y="13648"/>
                    <a:pt x="51669" y="13648"/>
                  </a:cubicBezTo>
                  <a:close/>
                  <a:moveTo>
                    <a:pt x="51669" y="13047"/>
                  </a:moveTo>
                  <a:cubicBezTo>
                    <a:pt x="30373" y="13047"/>
                    <a:pt x="13047" y="30371"/>
                    <a:pt x="13047" y="51668"/>
                  </a:cubicBezTo>
                  <a:cubicBezTo>
                    <a:pt x="13047" y="72966"/>
                    <a:pt x="30373" y="90290"/>
                    <a:pt x="51669" y="90290"/>
                  </a:cubicBezTo>
                  <a:cubicBezTo>
                    <a:pt x="72965" y="90290"/>
                    <a:pt x="90291" y="72965"/>
                    <a:pt x="90291" y="51668"/>
                  </a:cubicBezTo>
                  <a:cubicBezTo>
                    <a:pt x="90291" y="30372"/>
                    <a:pt x="72964" y="13047"/>
                    <a:pt x="51669" y="13047"/>
                  </a:cubicBezTo>
                  <a:close/>
                  <a:moveTo>
                    <a:pt x="56885" y="603"/>
                  </a:moveTo>
                  <a:lnTo>
                    <a:pt x="58229" y="6511"/>
                  </a:lnTo>
                  <a:lnTo>
                    <a:pt x="58433" y="6541"/>
                  </a:lnTo>
                  <a:cubicBezTo>
                    <a:pt x="61938" y="7062"/>
                    <a:pt x="65400" y="8006"/>
                    <a:pt x="68723" y="9346"/>
                  </a:cubicBezTo>
                  <a:lnTo>
                    <a:pt x="68915" y="9424"/>
                  </a:lnTo>
                  <a:lnTo>
                    <a:pt x="72997" y="5018"/>
                  </a:lnTo>
                  <a:lnTo>
                    <a:pt x="81719" y="10054"/>
                  </a:lnTo>
                  <a:lnTo>
                    <a:pt x="79925" y="15854"/>
                  </a:lnTo>
                  <a:lnTo>
                    <a:pt x="80086" y="15982"/>
                  </a:lnTo>
                  <a:cubicBezTo>
                    <a:pt x="82871" y="18204"/>
                    <a:pt x="85389" y="20742"/>
                    <a:pt x="87588" y="23547"/>
                  </a:cubicBezTo>
                  <a:lnTo>
                    <a:pt x="87715" y="23710"/>
                  </a:lnTo>
                  <a:lnTo>
                    <a:pt x="93465" y="21932"/>
                  </a:lnTo>
                  <a:lnTo>
                    <a:pt x="98501" y="30653"/>
                  </a:lnTo>
                  <a:lnTo>
                    <a:pt x="94054" y="34773"/>
                  </a:lnTo>
                  <a:lnTo>
                    <a:pt x="94129" y="34965"/>
                  </a:lnTo>
                  <a:cubicBezTo>
                    <a:pt x="95435" y="38283"/>
                    <a:pt x="96346" y="41743"/>
                    <a:pt x="96843" y="45274"/>
                  </a:cubicBezTo>
                  <a:lnTo>
                    <a:pt x="96872" y="45479"/>
                  </a:lnTo>
                  <a:lnTo>
                    <a:pt x="102734" y="46814"/>
                  </a:lnTo>
                  <a:lnTo>
                    <a:pt x="102734" y="56885"/>
                  </a:lnTo>
                  <a:lnTo>
                    <a:pt x="96826" y="58229"/>
                  </a:lnTo>
                  <a:lnTo>
                    <a:pt x="96796" y="58433"/>
                  </a:lnTo>
                  <a:cubicBezTo>
                    <a:pt x="96275" y="61938"/>
                    <a:pt x="95331" y="65400"/>
                    <a:pt x="93991" y="68721"/>
                  </a:cubicBezTo>
                  <a:lnTo>
                    <a:pt x="93913" y="68914"/>
                  </a:lnTo>
                  <a:lnTo>
                    <a:pt x="98319" y="72996"/>
                  </a:lnTo>
                  <a:lnTo>
                    <a:pt x="93283" y="81719"/>
                  </a:lnTo>
                  <a:lnTo>
                    <a:pt x="87484" y="79926"/>
                  </a:lnTo>
                  <a:lnTo>
                    <a:pt x="87355" y="80086"/>
                  </a:lnTo>
                  <a:cubicBezTo>
                    <a:pt x="85133" y="82871"/>
                    <a:pt x="82595" y="85390"/>
                    <a:pt x="79791" y="87588"/>
                  </a:cubicBezTo>
                  <a:lnTo>
                    <a:pt x="79627" y="87716"/>
                  </a:lnTo>
                  <a:lnTo>
                    <a:pt x="81404" y="93466"/>
                  </a:lnTo>
                  <a:lnTo>
                    <a:pt x="72683" y="98501"/>
                  </a:lnTo>
                  <a:lnTo>
                    <a:pt x="68563" y="94055"/>
                  </a:lnTo>
                  <a:lnTo>
                    <a:pt x="68372" y="94130"/>
                  </a:lnTo>
                  <a:cubicBezTo>
                    <a:pt x="65054" y="95436"/>
                    <a:pt x="61594" y="96347"/>
                    <a:pt x="58062" y="96843"/>
                  </a:cubicBezTo>
                  <a:lnTo>
                    <a:pt x="57857" y="96872"/>
                  </a:lnTo>
                  <a:lnTo>
                    <a:pt x="56523" y="102734"/>
                  </a:lnTo>
                  <a:lnTo>
                    <a:pt x="46451" y="102734"/>
                  </a:lnTo>
                  <a:lnTo>
                    <a:pt x="45107" y="96827"/>
                  </a:lnTo>
                  <a:lnTo>
                    <a:pt x="44903" y="96797"/>
                  </a:lnTo>
                  <a:cubicBezTo>
                    <a:pt x="41398" y="96275"/>
                    <a:pt x="37936" y="95331"/>
                    <a:pt x="34614" y="93991"/>
                  </a:cubicBezTo>
                  <a:lnTo>
                    <a:pt x="34422" y="93914"/>
                  </a:lnTo>
                  <a:lnTo>
                    <a:pt x="30340" y="98320"/>
                  </a:lnTo>
                  <a:lnTo>
                    <a:pt x="21617" y="93284"/>
                  </a:lnTo>
                  <a:lnTo>
                    <a:pt x="23412" y="87484"/>
                  </a:lnTo>
                  <a:lnTo>
                    <a:pt x="23251" y="87355"/>
                  </a:lnTo>
                  <a:cubicBezTo>
                    <a:pt x="20465" y="85134"/>
                    <a:pt x="17948" y="82595"/>
                    <a:pt x="15749" y="79791"/>
                  </a:cubicBezTo>
                  <a:lnTo>
                    <a:pt x="15621" y="79627"/>
                  </a:lnTo>
                  <a:lnTo>
                    <a:pt x="9872" y="81406"/>
                  </a:lnTo>
                  <a:lnTo>
                    <a:pt x="4836" y="72683"/>
                  </a:lnTo>
                  <a:lnTo>
                    <a:pt x="9282" y="68564"/>
                  </a:lnTo>
                  <a:lnTo>
                    <a:pt x="9207" y="68373"/>
                  </a:lnTo>
                  <a:cubicBezTo>
                    <a:pt x="7901" y="65055"/>
                    <a:pt x="6991" y="61595"/>
                    <a:pt x="6494" y="58065"/>
                  </a:cubicBezTo>
                  <a:lnTo>
                    <a:pt x="6465" y="57859"/>
                  </a:lnTo>
                  <a:lnTo>
                    <a:pt x="603" y="56525"/>
                  </a:lnTo>
                  <a:lnTo>
                    <a:pt x="603" y="46453"/>
                  </a:lnTo>
                  <a:lnTo>
                    <a:pt x="6510" y="45109"/>
                  </a:lnTo>
                  <a:lnTo>
                    <a:pt x="6542" y="44905"/>
                  </a:lnTo>
                  <a:cubicBezTo>
                    <a:pt x="7062" y="41400"/>
                    <a:pt x="8005" y="37938"/>
                    <a:pt x="9346" y="34616"/>
                  </a:cubicBezTo>
                  <a:lnTo>
                    <a:pt x="9424" y="34424"/>
                  </a:lnTo>
                  <a:lnTo>
                    <a:pt x="5018" y="30341"/>
                  </a:lnTo>
                  <a:lnTo>
                    <a:pt x="10053" y="21619"/>
                  </a:lnTo>
                  <a:lnTo>
                    <a:pt x="15854" y="23412"/>
                  </a:lnTo>
                  <a:lnTo>
                    <a:pt x="15982" y="23252"/>
                  </a:lnTo>
                  <a:cubicBezTo>
                    <a:pt x="18204" y="20466"/>
                    <a:pt x="20743" y="17948"/>
                    <a:pt x="23547" y="15750"/>
                  </a:cubicBezTo>
                  <a:lnTo>
                    <a:pt x="23710" y="15622"/>
                  </a:lnTo>
                  <a:lnTo>
                    <a:pt x="21932" y="9872"/>
                  </a:lnTo>
                  <a:lnTo>
                    <a:pt x="30654" y="4836"/>
                  </a:lnTo>
                  <a:lnTo>
                    <a:pt x="34775" y="9282"/>
                  </a:lnTo>
                  <a:lnTo>
                    <a:pt x="34965" y="9208"/>
                  </a:lnTo>
                  <a:cubicBezTo>
                    <a:pt x="38283" y="7901"/>
                    <a:pt x="41744" y="6990"/>
                    <a:pt x="45275" y="6494"/>
                  </a:cubicBezTo>
                  <a:lnTo>
                    <a:pt x="45479" y="6465"/>
                  </a:lnTo>
                  <a:lnTo>
                    <a:pt x="46813" y="603"/>
                  </a:lnTo>
                  <a:close/>
                  <a:moveTo>
                    <a:pt x="46333" y="0"/>
                  </a:moveTo>
                  <a:lnTo>
                    <a:pt x="44984" y="5927"/>
                  </a:lnTo>
                  <a:cubicBezTo>
                    <a:pt x="41546" y="6426"/>
                    <a:pt x="38175" y="7313"/>
                    <a:pt x="34937" y="8572"/>
                  </a:cubicBezTo>
                  <a:lnTo>
                    <a:pt x="30769" y="4074"/>
                  </a:lnTo>
                  <a:lnTo>
                    <a:pt x="21215" y="9591"/>
                  </a:lnTo>
                  <a:lnTo>
                    <a:pt x="23012" y="15404"/>
                  </a:lnTo>
                  <a:cubicBezTo>
                    <a:pt x="20289" y="17558"/>
                    <a:pt x="17817" y="20011"/>
                    <a:pt x="15640" y="22715"/>
                  </a:cubicBezTo>
                  <a:lnTo>
                    <a:pt x="9772" y="20901"/>
                  </a:lnTo>
                  <a:lnTo>
                    <a:pt x="4256" y="30456"/>
                  </a:lnTo>
                  <a:lnTo>
                    <a:pt x="8710" y="34582"/>
                  </a:lnTo>
                  <a:cubicBezTo>
                    <a:pt x="7422" y="37811"/>
                    <a:pt x="6505" y="41175"/>
                    <a:pt x="5976" y="44611"/>
                  </a:cubicBezTo>
                  <a:lnTo>
                    <a:pt x="1" y="45971"/>
                  </a:lnTo>
                  <a:lnTo>
                    <a:pt x="1" y="57003"/>
                  </a:lnTo>
                  <a:lnTo>
                    <a:pt x="5926" y="58353"/>
                  </a:lnTo>
                  <a:cubicBezTo>
                    <a:pt x="6426" y="61791"/>
                    <a:pt x="7313" y="65162"/>
                    <a:pt x="8572" y="68401"/>
                  </a:cubicBezTo>
                  <a:lnTo>
                    <a:pt x="4074" y="72568"/>
                  </a:lnTo>
                  <a:lnTo>
                    <a:pt x="9590" y="82123"/>
                  </a:lnTo>
                  <a:lnTo>
                    <a:pt x="15404" y="80325"/>
                  </a:lnTo>
                  <a:cubicBezTo>
                    <a:pt x="17558" y="83048"/>
                    <a:pt x="20010" y="85520"/>
                    <a:pt x="22715" y="87698"/>
                  </a:cubicBezTo>
                  <a:lnTo>
                    <a:pt x="20901" y="93564"/>
                  </a:lnTo>
                  <a:lnTo>
                    <a:pt x="30456" y="99082"/>
                  </a:lnTo>
                  <a:lnTo>
                    <a:pt x="34583" y="94627"/>
                  </a:lnTo>
                  <a:cubicBezTo>
                    <a:pt x="37811" y="95915"/>
                    <a:pt x="41176" y="96831"/>
                    <a:pt x="44612" y="97360"/>
                  </a:cubicBezTo>
                  <a:lnTo>
                    <a:pt x="45971" y="103335"/>
                  </a:lnTo>
                  <a:lnTo>
                    <a:pt x="57003" y="103335"/>
                  </a:lnTo>
                  <a:lnTo>
                    <a:pt x="58352" y="97410"/>
                  </a:lnTo>
                  <a:cubicBezTo>
                    <a:pt x="61790" y="96910"/>
                    <a:pt x="65162" y="96024"/>
                    <a:pt x="68400" y="94765"/>
                  </a:cubicBezTo>
                  <a:lnTo>
                    <a:pt x="72568" y="99263"/>
                  </a:lnTo>
                  <a:lnTo>
                    <a:pt x="82122" y="93746"/>
                  </a:lnTo>
                  <a:lnTo>
                    <a:pt x="80325" y="87933"/>
                  </a:lnTo>
                  <a:cubicBezTo>
                    <a:pt x="83047" y="85778"/>
                    <a:pt x="85521" y="83326"/>
                    <a:pt x="87698" y="80621"/>
                  </a:cubicBezTo>
                  <a:lnTo>
                    <a:pt x="93565" y="82436"/>
                  </a:lnTo>
                  <a:lnTo>
                    <a:pt x="99081" y="72880"/>
                  </a:lnTo>
                  <a:lnTo>
                    <a:pt x="94627" y="68753"/>
                  </a:lnTo>
                  <a:cubicBezTo>
                    <a:pt x="95914" y="65525"/>
                    <a:pt x="96832" y="62160"/>
                    <a:pt x="97360" y="58724"/>
                  </a:cubicBezTo>
                  <a:lnTo>
                    <a:pt x="103336" y="57365"/>
                  </a:lnTo>
                  <a:lnTo>
                    <a:pt x="103336" y="46333"/>
                  </a:lnTo>
                  <a:lnTo>
                    <a:pt x="97409" y="44985"/>
                  </a:lnTo>
                  <a:cubicBezTo>
                    <a:pt x="96910" y="41546"/>
                    <a:pt x="96023" y="38176"/>
                    <a:pt x="94764" y="34936"/>
                  </a:cubicBezTo>
                  <a:lnTo>
                    <a:pt x="99262" y="30769"/>
                  </a:lnTo>
                  <a:lnTo>
                    <a:pt x="93746" y="21214"/>
                  </a:lnTo>
                  <a:lnTo>
                    <a:pt x="87934" y="23012"/>
                  </a:lnTo>
                  <a:cubicBezTo>
                    <a:pt x="85779" y="20289"/>
                    <a:pt x="83327" y="17816"/>
                    <a:pt x="80621" y="15639"/>
                  </a:cubicBezTo>
                  <a:lnTo>
                    <a:pt x="82436" y="9773"/>
                  </a:lnTo>
                  <a:lnTo>
                    <a:pt x="72882" y="4255"/>
                  </a:lnTo>
                  <a:lnTo>
                    <a:pt x="68755" y="8709"/>
                  </a:lnTo>
                  <a:cubicBezTo>
                    <a:pt x="65526" y="7422"/>
                    <a:pt x="62162" y="6504"/>
                    <a:pt x="58726" y="5977"/>
                  </a:cubicBezTo>
                  <a:lnTo>
                    <a:pt x="57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3513100" y="2706025"/>
              <a:ext cx="2568325" cy="2568325"/>
            </a:xfrm>
            <a:custGeom>
              <a:avLst/>
              <a:gdLst/>
              <a:ahLst/>
              <a:cxnLst/>
              <a:rect l="l" t="t" r="r" b="b"/>
              <a:pathLst>
                <a:path w="102733" h="102733" extrusionOk="0">
                  <a:moveTo>
                    <a:pt x="51367" y="13046"/>
                  </a:moveTo>
                  <a:cubicBezTo>
                    <a:pt x="72530" y="13046"/>
                    <a:pt x="89688" y="30203"/>
                    <a:pt x="89688" y="51366"/>
                  </a:cubicBezTo>
                  <a:cubicBezTo>
                    <a:pt x="89688" y="72530"/>
                    <a:pt x="72530" y="89687"/>
                    <a:pt x="51367" y="89687"/>
                  </a:cubicBezTo>
                  <a:cubicBezTo>
                    <a:pt x="30202" y="89687"/>
                    <a:pt x="13046" y="72530"/>
                    <a:pt x="13046" y="51366"/>
                  </a:cubicBezTo>
                  <a:cubicBezTo>
                    <a:pt x="13046" y="30203"/>
                    <a:pt x="30202" y="13046"/>
                    <a:pt x="51367" y="13046"/>
                  </a:cubicBezTo>
                  <a:close/>
                  <a:moveTo>
                    <a:pt x="46272" y="1"/>
                  </a:moveTo>
                  <a:lnTo>
                    <a:pt x="44931" y="5894"/>
                  </a:lnTo>
                  <a:cubicBezTo>
                    <a:pt x="41376" y="6393"/>
                    <a:pt x="37894" y="7310"/>
                    <a:pt x="34554" y="8626"/>
                  </a:cubicBezTo>
                  <a:lnTo>
                    <a:pt x="30410" y="4153"/>
                  </a:lnTo>
                  <a:lnTo>
                    <a:pt x="21271" y="9430"/>
                  </a:lnTo>
                  <a:lnTo>
                    <a:pt x="23059" y="15211"/>
                  </a:lnTo>
                  <a:cubicBezTo>
                    <a:pt x="20236" y="17423"/>
                    <a:pt x="17680" y="19957"/>
                    <a:pt x="15444" y="22761"/>
                  </a:cubicBezTo>
                  <a:lnTo>
                    <a:pt x="9611" y="20957"/>
                  </a:lnTo>
                  <a:lnTo>
                    <a:pt x="4334" y="30095"/>
                  </a:lnTo>
                  <a:lnTo>
                    <a:pt x="8764" y="34200"/>
                  </a:lnTo>
                  <a:cubicBezTo>
                    <a:pt x="7441" y="37483"/>
                    <a:pt x="6478" y="40949"/>
                    <a:pt x="5941" y="44558"/>
                  </a:cubicBezTo>
                  <a:lnTo>
                    <a:pt x="1" y="45909"/>
                  </a:lnTo>
                  <a:lnTo>
                    <a:pt x="1" y="56461"/>
                  </a:lnTo>
                  <a:lnTo>
                    <a:pt x="5894" y="57802"/>
                  </a:lnTo>
                  <a:cubicBezTo>
                    <a:pt x="6392" y="61357"/>
                    <a:pt x="7310" y="64840"/>
                    <a:pt x="8625" y="68180"/>
                  </a:cubicBezTo>
                  <a:lnTo>
                    <a:pt x="4154" y="72323"/>
                  </a:lnTo>
                  <a:lnTo>
                    <a:pt x="9429" y="81462"/>
                  </a:lnTo>
                  <a:lnTo>
                    <a:pt x="15210" y="79674"/>
                  </a:lnTo>
                  <a:cubicBezTo>
                    <a:pt x="17423" y="82497"/>
                    <a:pt x="19957" y="85053"/>
                    <a:pt x="22761" y="87289"/>
                  </a:cubicBezTo>
                  <a:lnTo>
                    <a:pt x="20958" y="93122"/>
                  </a:lnTo>
                  <a:lnTo>
                    <a:pt x="30096" y="98399"/>
                  </a:lnTo>
                  <a:lnTo>
                    <a:pt x="34201" y="93969"/>
                  </a:lnTo>
                  <a:cubicBezTo>
                    <a:pt x="37483" y="95292"/>
                    <a:pt x="40950" y="96255"/>
                    <a:pt x="44557" y="96792"/>
                  </a:cubicBezTo>
                  <a:lnTo>
                    <a:pt x="45908" y="102732"/>
                  </a:lnTo>
                  <a:lnTo>
                    <a:pt x="56462" y="102732"/>
                  </a:lnTo>
                  <a:lnTo>
                    <a:pt x="57803" y="96839"/>
                  </a:lnTo>
                  <a:cubicBezTo>
                    <a:pt x="61357" y="96340"/>
                    <a:pt x="64840" y="95423"/>
                    <a:pt x="68180" y="94108"/>
                  </a:cubicBezTo>
                  <a:lnTo>
                    <a:pt x="72323" y="98579"/>
                  </a:lnTo>
                  <a:lnTo>
                    <a:pt x="81462" y="93304"/>
                  </a:lnTo>
                  <a:lnTo>
                    <a:pt x="79674" y="87523"/>
                  </a:lnTo>
                  <a:cubicBezTo>
                    <a:pt x="82496" y="85309"/>
                    <a:pt x="85052" y="82776"/>
                    <a:pt x="87288" y="79971"/>
                  </a:cubicBezTo>
                  <a:lnTo>
                    <a:pt x="93123" y="81776"/>
                  </a:lnTo>
                  <a:lnTo>
                    <a:pt x="98398" y="72637"/>
                  </a:lnTo>
                  <a:lnTo>
                    <a:pt x="93968" y="68532"/>
                  </a:lnTo>
                  <a:cubicBezTo>
                    <a:pt x="95314" y="65204"/>
                    <a:pt x="96261" y="61727"/>
                    <a:pt x="96791" y="58176"/>
                  </a:cubicBezTo>
                  <a:lnTo>
                    <a:pt x="102733" y="56824"/>
                  </a:lnTo>
                  <a:lnTo>
                    <a:pt x="102733" y="46272"/>
                  </a:lnTo>
                  <a:lnTo>
                    <a:pt x="96839" y="44931"/>
                  </a:lnTo>
                  <a:cubicBezTo>
                    <a:pt x="96340" y="41376"/>
                    <a:pt x="95424" y="37894"/>
                    <a:pt x="94107" y="34554"/>
                  </a:cubicBezTo>
                  <a:lnTo>
                    <a:pt x="98580" y="30410"/>
                  </a:lnTo>
                  <a:lnTo>
                    <a:pt x="93303" y="21272"/>
                  </a:lnTo>
                  <a:lnTo>
                    <a:pt x="87522" y="23059"/>
                  </a:lnTo>
                  <a:cubicBezTo>
                    <a:pt x="85310" y="20236"/>
                    <a:pt x="82775" y="17681"/>
                    <a:pt x="79972" y="15444"/>
                  </a:cubicBezTo>
                  <a:lnTo>
                    <a:pt x="81776" y="9611"/>
                  </a:lnTo>
                  <a:lnTo>
                    <a:pt x="72637" y="4335"/>
                  </a:lnTo>
                  <a:lnTo>
                    <a:pt x="68533" y="8764"/>
                  </a:lnTo>
                  <a:cubicBezTo>
                    <a:pt x="65249" y="7441"/>
                    <a:pt x="61783" y="6478"/>
                    <a:pt x="58175" y="5942"/>
                  </a:cubicBezTo>
                  <a:lnTo>
                    <a:pt x="56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3505925" y="2698850"/>
              <a:ext cx="2582650" cy="2582675"/>
            </a:xfrm>
            <a:custGeom>
              <a:avLst/>
              <a:gdLst/>
              <a:ahLst/>
              <a:cxnLst/>
              <a:rect l="l" t="t" r="r" b="b"/>
              <a:pathLst>
                <a:path w="103306" h="103307" extrusionOk="0">
                  <a:moveTo>
                    <a:pt x="51654" y="13619"/>
                  </a:moveTo>
                  <a:cubicBezTo>
                    <a:pt x="72626" y="13619"/>
                    <a:pt x="89688" y="30681"/>
                    <a:pt x="89688" y="51653"/>
                  </a:cubicBezTo>
                  <a:cubicBezTo>
                    <a:pt x="89688" y="72626"/>
                    <a:pt x="72626" y="89688"/>
                    <a:pt x="51654" y="89688"/>
                  </a:cubicBezTo>
                  <a:cubicBezTo>
                    <a:pt x="30682" y="89688"/>
                    <a:pt x="13620" y="72626"/>
                    <a:pt x="13620" y="51653"/>
                  </a:cubicBezTo>
                  <a:cubicBezTo>
                    <a:pt x="13620" y="30681"/>
                    <a:pt x="30682" y="13619"/>
                    <a:pt x="51654" y="13619"/>
                  </a:cubicBezTo>
                  <a:close/>
                  <a:moveTo>
                    <a:pt x="51654" y="13046"/>
                  </a:moveTo>
                  <a:cubicBezTo>
                    <a:pt x="30366" y="13046"/>
                    <a:pt x="13046" y="30365"/>
                    <a:pt x="13046" y="51653"/>
                  </a:cubicBezTo>
                  <a:cubicBezTo>
                    <a:pt x="13046" y="72942"/>
                    <a:pt x="30366" y="90261"/>
                    <a:pt x="51654" y="90261"/>
                  </a:cubicBezTo>
                  <a:cubicBezTo>
                    <a:pt x="72942" y="90261"/>
                    <a:pt x="90260" y="72941"/>
                    <a:pt x="90260" y="51653"/>
                  </a:cubicBezTo>
                  <a:cubicBezTo>
                    <a:pt x="90260" y="30366"/>
                    <a:pt x="72941" y="13046"/>
                    <a:pt x="51654" y="13046"/>
                  </a:cubicBezTo>
                  <a:close/>
                  <a:moveTo>
                    <a:pt x="56881" y="574"/>
                  </a:moveTo>
                  <a:lnTo>
                    <a:pt x="58182" y="6292"/>
                  </a:lnTo>
                  <a:cubicBezTo>
                    <a:pt x="58209" y="6407"/>
                    <a:pt x="58302" y="6495"/>
                    <a:pt x="58419" y="6512"/>
                  </a:cubicBezTo>
                  <a:cubicBezTo>
                    <a:pt x="61949" y="7040"/>
                    <a:pt x="65403" y="7981"/>
                    <a:pt x="68712" y="9317"/>
                  </a:cubicBezTo>
                  <a:cubicBezTo>
                    <a:pt x="68747" y="9331"/>
                    <a:pt x="68783" y="9338"/>
                    <a:pt x="68819" y="9338"/>
                  </a:cubicBezTo>
                  <a:cubicBezTo>
                    <a:pt x="68898" y="9338"/>
                    <a:pt x="68975" y="9306"/>
                    <a:pt x="69030" y="9246"/>
                  </a:cubicBezTo>
                  <a:lnTo>
                    <a:pt x="72979" y="4984"/>
                  </a:lnTo>
                  <a:lnTo>
                    <a:pt x="81721" y="10031"/>
                  </a:lnTo>
                  <a:lnTo>
                    <a:pt x="79985" y="15647"/>
                  </a:lnTo>
                  <a:cubicBezTo>
                    <a:pt x="79950" y="15759"/>
                    <a:pt x="79987" y="15882"/>
                    <a:pt x="80080" y="15955"/>
                  </a:cubicBezTo>
                  <a:cubicBezTo>
                    <a:pt x="82866" y="18178"/>
                    <a:pt x="85384" y="20718"/>
                    <a:pt x="87583" y="23522"/>
                  </a:cubicBezTo>
                  <a:cubicBezTo>
                    <a:pt x="87638" y="23593"/>
                    <a:pt x="87722" y="23632"/>
                    <a:pt x="87808" y="23632"/>
                  </a:cubicBezTo>
                  <a:cubicBezTo>
                    <a:pt x="87836" y="23632"/>
                    <a:pt x="87865" y="23628"/>
                    <a:pt x="87893" y="23619"/>
                  </a:cubicBezTo>
                  <a:lnTo>
                    <a:pt x="93457" y="21899"/>
                  </a:lnTo>
                  <a:lnTo>
                    <a:pt x="98503" y="30641"/>
                  </a:lnTo>
                  <a:lnTo>
                    <a:pt x="94200" y="34630"/>
                  </a:lnTo>
                  <a:cubicBezTo>
                    <a:pt x="94113" y="34710"/>
                    <a:pt x="94084" y="34835"/>
                    <a:pt x="94128" y="34945"/>
                  </a:cubicBezTo>
                  <a:cubicBezTo>
                    <a:pt x="95434" y="38264"/>
                    <a:pt x="96346" y="41725"/>
                    <a:pt x="96842" y="45257"/>
                  </a:cubicBezTo>
                  <a:cubicBezTo>
                    <a:pt x="96858" y="45375"/>
                    <a:pt x="96946" y="45469"/>
                    <a:pt x="97062" y="45496"/>
                  </a:cubicBezTo>
                  <a:lnTo>
                    <a:pt x="102733" y="46786"/>
                  </a:lnTo>
                  <a:lnTo>
                    <a:pt x="102733" y="56881"/>
                  </a:lnTo>
                  <a:lnTo>
                    <a:pt x="97014" y="58183"/>
                  </a:lnTo>
                  <a:cubicBezTo>
                    <a:pt x="96899" y="58209"/>
                    <a:pt x="96812" y="58303"/>
                    <a:pt x="96795" y="58420"/>
                  </a:cubicBezTo>
                  <a:cubicBezTo>
                    <a:pt x="96267" y="61949"/>
                    <a:pt x="95327" y="65404"/>
                    <a:pt x="93989" y="68713"/>
                  </a:cubicBezTo>
                  <a:cubicBezTo>
                    <a:pt x="93945" y="68823"/>
                    <a:pt x="93973" y="68950"/>
                    <a:pt x="94061" y="69031"/>
                  </a:cubicBezTo>
                  <a:lnTo>
                    <a:pt x="98323" y="72979"/>
                  </a:lnTo>
                  <a:lnTo>
                    <a:pt x="93275" y="81722"/>
                  </a:lnTo>
                  <a:lnTo>
                    <a:pt x="87661" y="79985"/>
                  </a:lnTo>
                  <a:cubicBezTo>
                    <a:pt x="87632" y="79976"/>
                    <a:pt x="87603" y="79972"/>
                    <a:pt x="87574" y="79972"/>
                  </a:cubicBezTo>
                  <a:cubicBezTo>
                    <a:pt x="87489" y="79972"/>
                    <a:pt x="87406" y="80010"/>
                    <a:pt x="87352" y="80080"/>
                  </a:cubicBezTo>
                  <a:cubicBezTo>
                    <a:pt x="85130" y="82867"/>
                    <a:pt x="82590" y="85385"/>
                    <a:pt x="79785" y="87584"/>
                  </a:cubicBezTo>
                  <a:cubicBezTo>
                    <a:pt x="79691" y="87658"/>
                    <a:pt x="79653" y="87781"/>
                    <a:pt x="79688" y="87894"/>
                  </a:cubicBezTo>
                  <a:lnTo>
                    <a:pt x="81408" y="93457"/>
                  </a:lnTo>
                  <a:lnTo>
                    <a:pt x="72665" y="98504"/>
                  </a:lnTo>
                  <a:lnTo>
                    <a:pt x="68677" y="94200"/>
                  </a:lnTo>
                  <a:cubicBezTo>
                    <a:pt x="68622" y="94140"/>
                    <a:pt x="68545" y="94108"/>
                    <a:pt x="68467" y="94108"/>
                  </a:cubicBezTo>
                  <a:cubicBezTo>
                    <a:pt x="68432" y="94108"/>
                    <a:pt x="68396" y="94115"/>
                    <a:pt x="68362" y="94128"/>
                  </a:cubicBezTo>
                  <a:cubicBezTo>
                    <a:pt x="65042" y="95435"/>
                    <a:pt x="61581" y="96346"/>
                    <a:pt x="58049" y="96843"/>
                  </a:cubicBezTo>
                  <a:cubicBezTo>
                    <a:pt x="57932" y="96859"/>
                    <a:pt x="57836" y="96947"/>
                    <a:pt x="57810" y="97062"/>
                  </a:cubicBezTo>
                  <a:lnTo>
                    <a:pt x="56520" y="102734"/>
                  </a:lnTo>
                  <a:lnTo>
                    <a:pt x="46425" y="102734"/>
                  </a:lnTo>
                  <a:lnTo>
                    <a:pt x="45123" y="97015"/>
                  </a:lnTo>
                  <a:cubicBezTo>
                    <a:pt x="45096" y="96899"/>
                    <a:pt x="45003" y="96812"/>
                    <a:pt x="44886" y="96795"/>
                  </a:cubicBezTo>
                  <a:cubicBezTo>
                    <a:pt x="41383" y="96275"/>
                    <a:pt x="37919" y="95331"/>
                    <a:pt x="34595" y="93990"/>
                  </a:cubicBezTo>
                  <a:cubicBezTo>
                    <a:pt x="34560" y="93975"/>
                    <a:pt x="34524" y="93969"/>
                    <a:pt x="34487" y="93969"/>
                  </a:cubicBezTo>
                  <a:cubicBezTo>
                    <a:pt x="34409" y="93969"/>
                    <a:pt x="34332" y="94001"/>
                    <a:pt x="34277" y="94060"/>
                  </a:cubicBezTo>
                  <a:lnTo>
                    <a:pt x="30328" y="98323"/>
                  </a:lnTo>
                  <a:lnTo>
                    <a:pt x="21585" y="93276"/>
                  </a:lnTo>
                  <a:lnTo>
                    <a:pt x="23320" y="87660"/>
                  </a:lnTo>
                  <a:cubicBezTo>
                    <a:pt x="23355" y="87548"/>
                    <a:pt x="23318" y="87425"/>
                    <a:pt x="23225" y="87353"/>
                  </a:cubicBezTo>
                  <a:cubicBezTo>
                    <a:pt x="20440" y="85129"/>
                    <a:pt x="17921" y="82590"/>
                    <a:pt x="15722" y="79785"/>
                  </a:cubicBezTo>
                  <a:cubicBezTo>
                    <a:pt x="15667" y="79714"/>
                    <a:pt x="15584" y="79675"/>
                    <a:pt x="15497" y="79675"/>
                  </a:cubicBezTo>
                  <a:cubicBezTo>
                    <a:pt x="15469" y="79675"/>
                    <a:pt x="15440" y="79679"/>
                    <a:pt x="15412" y="79688"/>
                  </a:cubicBezTo>
                  <a:lnTo>
                    <a:pt x="9849" y="81408"/>
                  </a:lnTo>
                  <a:lnTo>
                    <a:pt x="4802" y="72666"/>
                  </a:lnTo>
                  <a:lnTo>
                    <a:pt x="9107" y="68678"/>
                  </a:lnTo>
                  <a:cubicBezTo>
                    <a:pt x="9193" y="68597"/>
                    <a:pt x="9222" y="68472"/>
                    <a:pt x="9179" y="68362"/>
                  </a:cubicBezTo>
                  <a:cubicBezTo>
                    <a:pt x="7872" y="65043"/>
                    <a:pt x="6962" y="61583"/>
                    <a:pt x="6465" y="58049"/>
                  </a:cubicBezTo>
                  <a:cubicBezTo>
                    <a:pt x="6449" y="57933"/>
                    <a:pt x="6361" y="57837"/>
                    <a:pt x="6244" y="57811"/>
                  </a:cubicBezTo>
                  <a:lnTo>
                    <a:pt x="574" y="56520"/>
                  </a:lnTo>
                  <a:lnTo>
                    <a:pt x="574" y="46426"/>
                  </a:lnTo>
                  <a:lnTo>
                    <a:pt x="6292" y="45125"/>
                  </a:lnTo>
                  <a:cubicBezTo>
                    <a:pt x="6408" y="45098"/>
                    <a:pt x="6494" y="45003"/>
                    <a:pt x="6512" y="44887"/>
                  </a:cubicBezTo>
                  <a:cubicBezTo>
                    <a:pt x="7032" y="41381"/>
                    <a:pt x="7976" y="37919"/>
                    <a:pt x="9317" y="34596"/>
                  </a:cubicBezTo>
                  <a:cubicBezTo>
                    <a:pt x="9362" y="34485"/>
                    <a:pt x="9333" y="34359"/>
                    <a:pt x="9247" y="34278"/>
                  </a:cubicBezTo>
                  <a:lnTo>
                    <a:pt x="4983" y="30328"/>
                  </a:lnTo>
                  <a:lnTo>
                    <a:pt x="10031" y="21585"/>
                  </a:lnTo>
                  <a:lnTo>
                    <a:pt x="15646" y="23322"/>
                  </a:lnTo>
                  <a:cubicBezTo>
                    <a:pt x="15675" y="23331"/>
                    <a:pt x="15703" y="23335"/>
                    <a:pt x="15732" y="23335"/>
                  </a:cubicBezTo>
                  <a:cubicBezTo>
                    <a:pt x="15817" y="23335"/>
                    <a:pt x="15900" y="23296"/>
                    <a:pt x="15954" y="23227"/>
                  </a:cubicBezTo>
                  <a:cubicBezTo>
                    <a:pt x="18177" y="20440"/>
                    <a:pt x="20717" y="17922"/>
                    <a:pt x="23521" y="15723"/>
                  </a:cubicBezTo>
                  <a:cubicBezTo>
                    <a:pt x="23615" y="15649"/>
                    <a:pt x="23653" y="15527"/>
                    <a:pt x="23619" y="15413"/>
                  </a:cubicBezTo>
                  <a:lnTo>
                    <a:pt x="21900" y="9850"/>
                  </a:lnTo>
                  <a:lnTo>
                    <a:pt x="30642" y="4802"/>
                  </a:lnTo>
                  <a:lnTo>
                    <a:pt x="34630" y="9107"/>
                  </a:lnTo>
                  <a:cubicBezTo>
                    <a:pt x="34685" y="9167"/>
                    <a:pt x="34762" y="9198"/>
                    <a:pt x="34840" y="9198"/>
                  </a:cubicBezTo>
                  <a:cubicBezTo>
                    <a:pt x="34876" y="9198"/>
                    <a:pt x="34912" y="9192"/>
                    <a:pt x="34946" y="9179"/>
                  </a:cubicBezTo>
                  <a:cubicBezTo>
                    <a:pt x="38264" y="7873"/>
                    <a:pt x="41725" y="6961"/>
                    <a:pt x="45257" y="6465"/>
                  </a:cubicBezTo>
                  <a:cubicBezTo>
                    <a:pt x="45375" y="6448"/>
                    <a:pt x="45470" y="6360"/>
                    <a:pt x="45497" y="6245"/>
                  </a:cubicBezTo>
                  <a:lnTo>
                    <a:pt x="46788" y="574"/>
                  </a:lnTo>
                  <a:close/>
                  <a:moveTo>
                    <a:pt x="46559" y="1"/>
                  </a:moveTo>
                  <a:cubicBezTo>
                    <a:pt x="46425" y="1"/>
                    <a:pt x="46309" y="94"/>
                    <a:pt x="46280" y="224"/>
                  </a:cubicBezTo>
                  <a:lnTo>
                    <a:pt x="44983" y="5925"/>
                  </a:lnTo>
                  <a:cubicBezTo>
                    <a:pt x="41538" y="6425"/>
                    <a:pt x="38162" y="7314"/>
                    <a:pt x="34918" y="8575"/>
                  </a:cubicBezTo>
                  <a:lnTo>
                    <a:pt x="30907" y="4246"/>
                  </a:lnTo>
                  <a:cubicBezTo>
                    <a:pt x="30851" y="4185"/>
                    <a:pt x="30775" y="4154"/>
                    <a:pt x="30697" y="4154"/>
                  </a:cubicBezTo>
                  <a:cubicBezTo>
                    <a:pt x="30648" y="4154"/>
                    <a:pt x="30599" y="4166"/>
                    <a:pt x="30554" y="4192"/>
                  </a:cubicBezTo>
                  <a:lnTo>
                    <a:pt x="21415" y="9469"/>
                  </a:lnTo>
                  <a:cubicBezTo>
                    <a:pt x="21298" y="9535"/>
                    <a:pt x="21245" y="9674"/>
                    <a:pt x="21284" y="9801"/>
                  </a:cubicBezTo>
                  <a:lnTo>
                    <a:pt x="23014" y="15395"/>
                  </a:lnTo>
                  <a:cubicBezTo>
                    <a:pt x="20286" y="17551"/>
                    <a:pt x="17809" y="20008"/>
                    <a:pt x="15629" y="22718"/>
                  </a:cubicBezTo>
                  <a:lnTo>
                    <a:pt x="9982" y="20971"/>
                  </a:lnTo>
                  <a:cubicBezTo>
                    <a:pt x="9954" y="20962"/>
                    <a:pt x="9925" y="20958"/>
                    <a:pt x="9896" y="20958"/>
                  </a:cubicBezTo>
                  <a:cubicBezTo>
                    <a:pt x="9796" y="20958"/>
                    <a:pt x="9700" y="21011"/>
                    <a:pt x="9649" y="21102"/>
                  </a:cubicBezTo>
                  <a:lnTo>
                    <a:pt x="4374" y="30241"/>
                  </a:lnTo>
                  <a:cubicBezTo>
                    <a:pt x="4307" y="30357"/>
                    <a:pt x="4329" y="30503"/>
                    <a:pt x="4427" y="30594"/>
                  </a:cubicBezTo>
                  <a:lnTo>
                    <a:pt x="8713" y="34563"/>
                  </a:lnTo>
                  <a:cubicBezTo>
                    <a:pt x="7422" y="37797"/>
                    <a:pt x="6504" y="41167"/>
                    <a:pt x="5975" y="44609"/>
                  </a:cubicBezTo>
                  <a:lnTo>
                    <a:pt x="224" y="45917"/>
                  </a:lnTo>
                  <a:cubicBezTo>
                    <a:pt x="93" y="45946"/>
                    <a:pt x="2" y="46063"/>
                    <a:pt x="2" y="46196"/>
                  </a:cubicBezTo>
                  <a:lnTo>
                    <a:pt x="2" y="56748"/>
                  </a:lnTo>
                  <a:cubicBezTo>
                    <a:pt x="1" y="56882"/>
                    <a:pt x="93" y="56998"/>
                    <a:pt x="224" y="57028"/>
                  </a:cubicBezTo>
                  <a:lnTo>
                    <a:pt x="5926" y="58325"/>
                  </a:lnTo>
                  <a:cubicBezTo>
                    <a:pt x="6425" y="61769"/>
                    <a:pt x="7313" y="65146"/>
                    <a:pt x="8574" y="68390"/>
                  </a:cubicBezTo>
                  <a:lnTo>
                    <a:pt x="4246" y="72400"/>
                  </a:lnTo>
                  <a:cubicBezTo>
                    <a:pt x="4148" y="72491"/>
                    <a:pt x="4126" y="72638"/>
                    <a:pt x="4193" y="72754"/>
                  </a:cubicBezTo>
                  <a:lnTo>
                    <a:pt x="9469" y="81892"/>
                  </a:lnTo>
                  <a:cubicBezTo>
                    <a:pt x="9520" y="81982"/>
                    <a:pt x="9615" y="82035"/>
                    <a:pt x="9716" y="82035"/>
                  </a:cubicBezTo>
                  <a:cubicBezTo>
                    <a:pt x="9744" y="82035"/>
                    <a:pt x="9773" y="82031"/>
                    <a:pt x="9802" y="82022"/>
                  </a:cubicBezTo>
                  <a:lnTo>
                    <a:pt x="15394" y="80292"/>
                  </a:lnTo>
                  <a:cubicBezTo>
                    <a:pt x="17552" y="83020"/>
                    <a:pt x="20008" y="85497"/>
                    <a:pt x="22717" y="87676"/>
                  </a:cubicBezTo>
                  <a:lnTo>
                    <a:pt x="20971" y="93324"/>
                  </a:lnTo>
                  <a:cubicBezTo>
                    <a:pt x="20931" y="93452"/>
                    <a:pt x="20986" y="93591"/>
                    <a:pt x="21101" y="93656"/>
                  </a:cubicBezTo>
                  <a:lnTo>
                    <a:pt x="30240" y="98933"/>
                  </a:lnTo>
                  <a:cubicBezTo>
                    <a:pt x="30284" y="98959"/>
                    <a:pt x="30334" y="98972"/>
                    <a:pt x="30383" y="98972"/>
                  </a:cubicBezTo>
                  <a:cubicBezTo>
                    <a:pt x="30461" y="98972"/>
                    <a:pt x="30538" y="98940"/>
                    <a:pt x="30594" y="98880"/>
                  </a:cubicBezTo>
                  <a:lnTo>
                    <a:pt x="34563" y="94595"/>
                  </a:lnTo>
                  <a:cubicBezTo>
                    <a:pt x="37798" y="95885"/>
                    <a:pt x="41166" y="96803"/>
                    <a:pt x="44608" y="97332"/>
                  </a:cubicBezTo>
                  <a:lnTo>
                    <a:pt x="45917" y="103084"/>
                  </a:lnTo>
                  <a:cubicBezTo>
                    <a:pt x="45947" y="103214"/>
                    <a:pt x="46062" y="103306"/>
                    <a:pt x="46197" y="103306"/>
                  </a:cubicBezTo>
                  <a:lnTo>
                    <a:pt x="56749" y="103306"/>
                  </a:lnTo>
                  <a:cubicBezTo>
                    <a:pt x="56882" y="103306"/>
                    <a:pt x="56997" y="103214"/>
                    <a:pt x="57028" y="103084"/>
                  </a:cubicBezTo>
                  <a:lnTo>
                    <a:pt x="58324" y="97382"/>
                  </a:lnTo>
                  <a:cubicBezTo>
                    <a:pt x="61768" y="96883"/>
                    <a:pt x="65145" y="95995"/>
                    <a:pt x="68389" y="94734"/>
                  </a:cubicBezTo>
                  <a:lnTo>
                    <a:pt x="72400" y="99062"/>
                  </a:lnTo>
                  <a:cubicBezTo>
                    <a:pt x="72455" y="99122"/>
                    <a:pt x="72532" y="99154"/>
                    <a:pt x="72609" y="99154"/>
                  </a:cubicBezTo>
                  <a:cubicBezTo>
                    <a:pt x="72658" y="99154"/>
                    <a:pt x="72708" y="99141"/>
                    <a:pt x="72753" y="99115"/>
                  </a:cubicBezTo>
                  <a:lnTo>
                    <a:pt x="81892" y="93838"/>
                  </a:lnTo>
                  <a:cubicBezTo>
                    <a:pt x="82007" y="93772"/>
                    <a:pt x="82062" y="93633"/>
                    <a:pt x="82022" y="93506"/>
                  </a:cubicBezTo>
                  <a:lnTo>
                    <a:pt x="80293" y="87914"/>
                  </a:lnTo>
                  <a:cubicBezTo>
                    <a:pt x="83021" y="85756"/>
                    <a:pt x="85498" y="83299"/>
                    <a:pt x="87677" y="80590"/>
                  </a:cubicBezTo>
                  <a:lnTo>
                    <a:pt x="93325" y="82336"/>
                  </a:lnTo>
                  <a:cubicBezTo>
                    <a:pt x="93353" y="82345"/>
                    <a:pt x="93382" y="82349"/>
                    <a:pt x="93410" y="82349"/>
                  </a:cubicBezTo>
                  <a:cubicBezTo>
                    <a:pt x="93510" y="82349"/>
                    <a:pt x="93605" y="82297"/>
                    <a:pt x="93657" y="82207"/>
                  </a:cubicBezTo>
                  <a:lnTo>
                    <a:pt x="98933" y="73068"/>
                  </a:lnTo>
                  <a:cubicBezTo>
                    <a:pt x="99000" y="72953"/>
                    <a:pt x="98978" y="72806"/>
                    <a:pt x="98879" y="72715"/>
                  </a:cubicBezTo>
                  <a:lnTo>
                    <a:pt x="94594" y="68745"/>
                  </a:lnTo>
                  <a:cubicBezTo>
                    <a:pt x="95885" y="65511"/>
                    <a:pt x="96804" y="62140"/>
                    <a:pt x="97333" y="58700"/>
                  </a:cubicBezTo>
                  <a:lnTo>
                    <a:pt x="103084" y="57391"/>
                  </a:lnTo>
                  <a:cubicBezTo>
                    <a:pt x="103213" y="57361"/>
                    <a:pt x="103306" y="57245"/>
                    <a:pt x="103306" y="57112"/>
                  </a:cubicBezTo>
                  <a:lnTo>
                    <a:pt x="103306" y="46559"/>
                  </a:lnTo>
                  <a:cubicBezTo>
                    <a:pt x="103306" y="46425"/>
                    <a:pt x="103213" y="46309"/>
                    <a:pt x="103084" y="46280"/>
                  </a:cubicBezTo>
                  <a:lnTo>
                    <a:pt x="97381" y="44983"/>
                  </a:lnTo>
                  <a:cubicBezTo>
                    <a:pt x="96883" y="41538"/>
                    <a:pt x="95993" y="38161"/>
                    <a:pt x="94732" y="34918"/>
                  </a:cubicBezTo>
                  <a:lnTo>
                    <a:pt x="99061" y="30908"/>
                  </a:lnTo>
                  <a:cubicBezTo>
                    <a:pt x="99159" y="30816"/>
                    <a:pt x="99181" y="30669"/>
                    <a:pt x="99114" y="30554"/>
                  </a:cubicBezTo>
                  <a:lnTo>
                    <a:pt x="93839" y="21415"/>
                  </a:lnTo>
                  <a:cubicBezTo>
                    <a:pt x="93787" y="21324"/>
                    <a:pt x="93692" y="21271"/>
                    <a:pt x="93592" y="21271"/>
                  </a:cubicBezTo>
                  <a:cubicBezTo>
                    <a:pt x="93563" y="21271"/>
                    <a:pt x="93534" y="21275"/>
                    <a:pt x="93506" y="21284"/>
                  </a:cubicBezTo>
                  <a:lnTo>
                    <a:pt x="87913" y="23014"/>
                  </a:lnTo>
                  <a:cubicBezTo>
                    <a:pt x="85756" y="20287"/>
                    <a:pt x="83299" y="17810"/>
                    <a:pt x="80590" y="15630"/>
                  </a:cubicBezTo>
                  <a:lnTo>
                    <a:pt x="82337" y="9983"/>
                  </a:lnTo>
                  <a:cubicBezTo>
                    <a:pt x="82376" y="9855"/>
                    <a:pt x="82323" y="9717"/>
                    <a:pt x="82206" y="9651"/>
                  </a:cubicBezTo>
                  <a:lnTo>
                    <a:pt x="73068" y="4373"/>
                  </a:lnTo>
                  <a:cubicBezTo>
                    <a:pt x="73023" y="4348"/>
                    <a:pt x="72974" y="4335"/>
                    <a:pt x="72925" y="4335"/>
                  </a:cubicBezTo>
                  <a:cubicBezTo>
                    <a:pt x="72848" y="4335"/>
                    <a:pt x="72771" y="4367"/>
                    <a:pt x="72715" y="4427"/>
                  </a:cubicBezTo>
                  <a:lnTo>
                    <a:pt x="68743" y="8712"/>
                  </a:lnTo>
                  <a:cubicBezTo>
                    <a:pt x="65510" y="7422"/>
                    <a:pt x="62140" y="6504"/>
                    <a:pt x="58698" y="5974"/>
                  </a:cubicBezTo>
                  <a:lnTo>
                    <a:pt x="57390" y="224"/>
                  </a:lnTo>
                  <a:cubicBezTo>
                    <a:pt x="57361" y="94"/>
                    <a:pt x="57245" y="1"/>
                    <a:pt x="57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3795325" y="1958325"/>
              <a:ext cx="1615350" cy="655650"/>
            </a:xfrm>
            <a:custGeom>
              <a:avLst/>
              <a:gdLst/>
              <a:ahLst/>
              <a:cxnLst/>
              <a:rect l="l" t="t" r="r" b="b"/>
              <a:pathLst>
                <a:path w="64614" h="26226" extrusionOk="0">
                  <a:moveTo>
                    <a:pt x="33011" y="1"/>
                  </a:moveTo>
                  <a:cubicBezTo>
                    <a:pt x="30472" y="1"/>
                    <a:pt x="28153" y="246"/>
                    <a:pt x="26239" y="834"/>
                  </a:cubicBezTo>
                  <a:cubicBezTo>
                    <a:pt x="14565" y="4417"/>
                    <a:pt x="578" y="16207"/>
                    <a:pt x="578" y="16207"/>
                  </a:cubicBezTo>
                  <a:cubicBezTo>
                    <a:pt x="578" y="16207"/>
                    <a:pt x="1" y="19558"/>
                    <a:pt x="9479" y="23372"/>
                  </a:cubicBezTo>
                  <a:cubicBezTo>
                    <a:pt x="14007" y="25195"/>
                    <a:pt x="18112" y="26226"/>
                    <a:pt x="23082" y="26226"/>
                  </a:cubicBezTo>
                  <a:cubicBezTo>
                    <a:pt x="28514" y="26226"/>
                    <a:pt x="34979" y="24994"/>
                    <a:pt x="44155" y="22217"/>
                  </a:cubicBezTo>
                  <a:cubicBezTo>
                    <a:pt x="61723" y="16901"/>
                    <a:pt x="64613" y="6382"/>
                    <a:pt x="64613" y="6382"/>
                  </a:cubicBezTo>
                  <a:cubicBezTo>
                    <a:pt x="64613" y="6382"/>
                    <a:pt x="45952" y="1"/>
                    <a:pt x="33011"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3790025" y="1950950"/>
              <a:ext cx="1628575" cy="670075"/>
            </a:xfrm>
            <a:custGeom>
              <a:avLst/>
              <a:gdLst/>
              <a:ahLst/>
              <a:cxnLst/>
              <a:rect l="l" t="t" r="r" b="b"/>
              <a:pathLst>
                <a:path w="65143" h="26803" extrusionOk="0">
                  <a:moveTo>
                    <a:pt x="33185" y="587"/>
                  </a:moveTo>
                  <a:cubicBezTo>
                    <a:pt x="45124" y="587"/>
                    <a:pt x="62123" y="6082"/>
                    <a:pt x="64463" y="6858"/>
                  </a:cubicBezTo>
                  <a:cubicBezTo>
                    <a:pt x="63875" y="8490"/>
                    <a:pt x="59980" y="17488"/>
                    <a:pt x="44283" y="22239"/>
                  </a:cubicBezTo>
                  <a:cubicBezTo>
                    <a:pt x="35000" y="25048"/>
                    <a:pt x="28520" y="26226"/>
                    <a:pt x="23212" y="26226"/>
                  </a:cubicBezTo>
                  <a:cubicBezTo>
                    <a:pt x="18147" y="26226"/>
                    <a:pt x="14148" y="25153"/>
                    <a:pt x="9797" y="23403"/>
                  </a:cubicBezTo>
                  <a:cubicBezTo>
                    <a:pt x="1608" y="20107"/>
                    <a:pt x="1092" y="17193"/>
                    <a:pt x="1071" y="16640"/>
                  </a:cubicBezTo>
                  <a:cubicBezTo>
                    <a:pt x="2333" y="15595"/>
                    <a:pt x="15555" y="4773"/>
                    <a:pt x="26534" y="1403"/>
                  </a:cubicBezTo>
                  <a:cubicBezTo>
                    <a:pt x="28409" y="828"/>
                    <a:pt x="30686" y="587"/>
                    <a:pt x="33185" y="587"/>
                  </a:cubicBezTo>
                  <a:close/>
                  <a:moveTo>
                    <a:pt x="33254" y="1"/>
                  </a:moveTo>
                  <a:cubicBezTo>
                    <a:pt x="30522" y="1"/>
                    <a:pt x="28222" y="285"/>
                    <a:pt x="26366" y="855"/>
                  </a:cubicBezTo>
                  <a:cubicBezTo>
                    <a:pt x="14771" y="4414"/>
                    <a:pt x="746" y="16165"/>
                    <a:pt x="606" y="16283"/>
                  </a:cubicBezTo>
                  <a:cubicBezTo>
                    <a:pt x="554" y="16327"/>
                    <a:pt x="519" y="16387"/>
                    <a:pt x="508" y="16453"/>
                  </a:cubicBezTo>
                  <a:cubicBezTo>
                    <a:pt x="482" y="16600"/>
                    <a:pt x="1" y="20078"/>
                    <a:pt x="9583" y="23934"/>
                  </a:cubicBezTo>
                  <a:cubicBezTo>
                    <a:pt x="14005" y="25713"/>
                    <a:pt x="18065" y="26803"/>
                    <a:pt x="23202" y="26803"/>
                  </a:cubicBezTo>
                  <a:cubicBezTo>
                    <a:pt x="28563" y="26803"/>
                    <a:pt x="35101" y="25616"/>
                    <a:pt x="44449" y="22787"/>
                  </a:cubicBezTo>
                  <a:cubicBezTo>
                    <a:pt x="61968" y="17485"/>
                    <a:pt x="65073" y="6860"/>
                    <a:pt x="65102" y="6752"/>
                  </a:cubicBezTo>
                  <a:cubicBezTo>
                    <a:pt x="65142" y="6607"/>
                    <a:pt x="65061" y="6455"/>
                    <a:pt x="64918" y="6405"/>
                  </a:cubicBezTo>
                  <a:cubicBezTo>
                    <a:pt x="64851" y="6383"/>
                    <a:pt x="58135" y="4097"/>
                    <a:pt x="50078" y="2280"/>
                  </a:cubicBezTo>
                  <a:cubicBezTo>
                    <a:pt x="43349" y="761"/>
                    <a:pt x="37723" y="1"/>
                    <a:pt x="33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4289425" y="1687300"/>
              <a:ext cx="401700" cy="627925"/>
            </a:xfrm>
            <a:custGeom>
              <a:avLst/>
              <a:gdLst/>
              <a:ahLst/>
              <a:cxnLst/>
              <a:rect l="l" t="t" r="r" b="b"/>
              <a:pathLst>
                <a:path w="16068" h="25117" extrusionOk="0">
                  <a:moveTo>
                    <a:pt x="15837" y="1"/>
                  </a:moveTo>
                  <a:cubicBezTo>
                    <a:pt x="15837" y="1"/>
                    <a:pt x="10289" y="8555"/>
                    <a:pt x="7284" y="9363"/>
                  </a:cubicBezTo>
                  <a:cubicBezTo>
                    <a:pt x="6915" y="9462"/>
                    <a:pt x="6527" y="9506"/>
                    <a:pt x="6131" y="9506"/>
                  </a:cubicBezTo>
                  <a:cubicBezTo>
                    <a:pt x="3293" y="9506"/>
                    <a:pt x="1" y="7282"/>
                    <a:pt x="1" y="7282"/>
                  </a:cubicBezTo>
                  <a:lnTo>
                    <a:pt x="1" y="7282"/>
                  </a:lnTo>
                  <a:cubicBezTo>
                    <a:pt x="1" y="7282"/>
                    <a:pt x="1965" y="12599"/>
                    <a:pt x="3237" y="18263"/>
                  </a:cubicBezTo>
                  <a:cubicBezTo>
                    <a:pt x="4118" y="22190"/>
                    <a:pt x="5556" y="25117"/>
                    <a:pt x="7704" y="25117"/>
                  </a:cubicBezTo>
                  <a:cubicBezTo>
                    <a:pt x="8653" y="25117"/>
                    <a:pt x="9742" y="24544"/>
                    <a:pt x="10982" y="23233"/>
                  </a:cubicBezTo>
                  <a:cubicBezTo>
                    <a:pt x="15027" y="18956"/>
                    <a:pt x="16068" y="10403"/>
                    <a:pt x="16068" y="7745"/>
                  </a:cubicBezTo>
                  <a:cubicBezTo>
                    <a:pt x="16068" y="5086"/>
                    <a:pt x="15837" y="1"/>
                    <a:pt x="1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4280900" y="1680150"/>
              <a:ext cx="417425" cy="642250"/>
            </a:xfrm>
            <a:custGeom>
              <a:avLst/>
              <a:gdLst/>
              <a:ahLst/>
              <a:cxnLst/>
              <a:rect l="l" t="t" r="r" b="b"/>
              <a:pathLst>
                <a:path w="16697" h="25690" extrusionOk="0">
                  <a:moveTo>
                    <a:pt x="15930" y="1176"/>
                  </a:moveTo>
                  <a:cubicBezTo>
                    <a:pt x="15995" y="2750"/>
                    <a:pt x="16123" y="6071"/>
                    <a:pt x="16123" y="8031"/>
                  </a:cubicBezTo>
                  <a:cubicBezTo>
                    <a:pt x="16123" y="10142"/>
                    <a:pt x="15273" y="18928"/>
                    <a:pt x="11115" y="23323"/>
                  </a:cubicBezTo>
                  <a:cubicBezTo>
                    <a:pt x="9988" y="24515"/>
                    <a:pt x="8959" y="25117"/>
                    <a:pt x="8044" y="25117"/>
                  </a:cubicBezTo>
                  <a:cubicBezTo>
                    <a:pt x="7862" y="25117"/>
                    <a:pt x="7685" y="25093"/>
                    <a:pt x="7512" y="25045"/>
                  </a:cubicBezTo>
                  <a:cubicBezTo>
                    <a:pt x="5991" y="24626"/>
                    <a:pt x="4728" y="22359"/>
                    <a:pt x="3859" y="18487"/>
                  </a:cubicBezTo>
                  <a:cubicBezTo>
                    <a:pt x="2879" y="14124"/>
                    <a:pt x="1475" y="9925"/>
                    <a:pt x="886" y="8241"/>
                  </a:cubicBezTo>
                  <a:lnTo>
                    <a:pt x="886" y="8241"/>
                  </a:lnTo>
                  <a:cubicBezTo>
                    <a:pt x="2024" y="8903"/>
                    <a:pt x="4343" y="10079"/>
                    <a:pt x="6465" y="10079"/>
                  </a:cubicBezTo>
                  <a:cubicBezTo>
                    <a:pt x="6888" y="10079"/>
                    <a:pt x="7302" y="10032"/>
                    <a:pt x="7699" y="9926"/>
                  </a:cubicBezTo>
                  <a:cubicBezTo>
                    <a:pt x="10275" y="9232"/>
                    <a:pt x="14494" y="3292"/>
                    <a:pt x="15930" y="1176"/>
                  </a:cubicBezTo>
                  <a:close/>
                  <a:moveTo>
                    <a:pt x="16181" y="1"/>
                  </a:moveTo>
                  <a:cubicBezTo>
                    <a:pt x="16085" y="1"/>
                    <a:pt x="15993" y="48"/>
                    <a:pt x="15938" y="130"/>
                  </a:cubicBezTo>
                  <a:cubicBezTo>
                    <a:pt x="15883" y="215"/>
                    <a:pt x="10416" y="8601"/>
                    <a:pt x="7551" y="9373"/>
                  </a:cubicBezTo>
                  <a:cubicBezTo>
                    <a:pt x="7207" y="9465"/>
                    <a:pt x="6844" y="9506"/>
                    <a:pt x="6471" y="9506"/>
                  </a:cubicBezTo>
                  <a:cubicBezTo>
                    <a:pt x="3761" y="9506"/>
                    <a:pt x="540" y="7356"/>
                    <a:pt x="504" y="7331"/>
                  </a:cubicBezTo>
                  <a:cubicBezTo>
                    <a:pt x="452" y="7296"/>
                    <a:pt x="397" y="7281"/>
                    <a:pt x="344" y="7281"/>
                  </a:cubicBezTo>
                  <a:cubicBezTo>
                    <a:pt x="161" y="7281"/>
                    <a:pt x="0" y="7465"/>
                    <a:pt x="75" y="7668"/>
                  </a:cubicBezTo>
                  <a:cubicBezTo>
                    <a:pt x="93" y="7721"/>
                    <a:pt x="2047" y="13033"/>
                    <a:pt x="3299" y="18612"/>
                  </a:cubicBezTo>
                  <a:cubicBezTo>
                    <a:pt x="4231" y="22763"/>
                    <a:pt x="5598" y="25112"/>
                    <a:pt x="7361" y="25597"/>
                  </a:cubicBezTo>
                  <a:cubicBezTo>
                    <a:pt x="7583" y="25658"/>
                    <a:pt x="7812" y="25690"/>
                    <a:pt x="8043" y="25690"/>
                  </a:cubicBezTo>
                  <a:cubicBezTo>
                    <a:pt x="9120" y="25690"/>
                    <a:pt x="10290" y="25028"/>
                    <a:pt x="11533" y="23716"/>
                  </a:cubicBezTo>
                  <a:cubicBezTo>
                    <a:pt x="15820" y="19183"/>
                    <a:pt x="16697" y="10191"/>
                    <a:pt x="16697" y="8031"/>
                  </a:cubicBezTo>
                  <a:cubicBezTo>
                    <a:pt x="16697" y="5397"/>
                    <a:pt x="16468" y="325"/>
                    <a:pt x="16464" y="274"/>
                  </a:cubicBezTo>
                  <a:cubicBezTo>
                    <a:pt x="16459" y="149"/>
                    <a:pt x="16374" y="42"/>
                    <a:pt x="16254" y="10"/>
                  </a:cubicBezTo>
                  <a:cubicBezTo>
                    <a:pt x="16230" y="4"/>
                    <a:pt x="16205" y="1"/>
                    <a:pt x="16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4006250" y="1433125"/>
              <a:ext cx="156075" cy="236750"/>
            </a:xfrm>
            <a:custGeom>
              <a:avLst/>
              <a:gdLst/>
              <a:ahLst/>
              <a:cxnLst/>
              <a:rect l="l" t="t" r="r" b="b"/>
              <a:pathLst>
                <a:path w="6243" h="9470" extrusionOk="0">
                  <a:moveTo>
                    <a:pt x="2282" y="1"/>
                  </a:moveTo>
                  <a:cubicBezTo>
                    <a:pt x="1911" y="1"/>
                    <a:pt x="1517" y="236"/>
                    <a:pt x="1157" y="920"/>
                  </a:cubicBezTo>
                  <a:cubicBezTo>
                    <a:pt x="1" y="3116"/>
                    <a:pt x="1619" y="6352"/>
                    <a:pt x="2775" y="7739"/>
                  </a:cubicBezTo>
                  <a:cubicBezTo>
                    <a:pt x="3563" y="8685"/>
                    <a:pt x="4674" y="9470"/>
                    <a:pt x="5375" y="9470"/>
                  </a:cubicBezTo>
                  <a:cubicBezTo>
                    <a:pt x="5701" y="9470"/>
                    <a:pt x="5938" y="9299"/>
                    <a:pt x="6012" y="8895"/>
                  </a:cubicBezTo>
                  <a:cubicBezTo>
                    <a:pt x="6242" y="7623"/>
                    <a:pt x="3815" y="1152"/>
                    <a:pt x="3815" y="1152"/>
                  </a:cubicBezTo>
                  <a:cubicBezTo>
                    <a:pt x="3815" y="1152"/>
                    <a:pt x="3103" y="1"/>
                    <a:pt x="2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3998525" y="1425975"/>
              <a:ext cx="171050" cy="251075"/>
            </a:xfrm>
            <a:custGeom>
              <a:avLst/>
              <a:gdLst/>
              <a:ahLst/>
              <a:cxnLst/>
              <a:rect l="l" t="t" r="r" b="b"/>
              <a:pathLst>
                <a:path w="6842" h="10043" extrusionOk="0">
                  <a:moveTo>
                    <a:pt x="2591" y="574"/>
                  </a:moveTo>
                  <a:cubicBezTo>
                    <a:pt x="3116" y="574"/>
                    <a:pt x="3674" y="1267"/>
                    <a:pt x="3867" y="1566"/>
                  </a:cubicBezTo>
                  <a:cubicBezTo>
                    <a:pt x="4831" y="4140"/>
                    <a:pt x="6197" y="8258"/>
                    <a:pt x="6039" y="9131"/>
                  </a:cubicBezTo>
                  <a:cubicBezTo>
                    <a:pt x="5989" y="9408"/>
                    <a:pt x="5861" y="9441"/>
                    <a:pt x="5805" y="9456"/>
                  </a:cubicBezTo>
                  <a:cubicBezTo>
                    <a:pt x="5770" y="9466"/>
                    <a:pt x="5730" y="9470"/>
                    <a:pt x="5686" y="9470"/>
                  </a:cubicBezTo>
                  <a:cubicBezTo>
                    <a:pt x="5179" y="9470"/>
                    <a:pt x="4147" y="8854"/>
                    <a:pt x="3304" y="7844"/>
                  </a:cubicBezTo>
                  <a:cubicBezTo>
                    <a:pt x="2303" y="6642"/>
                    <a:pt x="598" y="3470"/>
                    <a:pt x="1719" y="1339"/>
                  </a:cubicBezTo>
                  <a:cubicBezTo>
                    <a:pt x="1981" y="842"/>
                    <a:pt x="2267" y="584"/>
                    <a:pt x="2570" y="574"/>
                  </a:cubicBezTo>
                  <a:close/>
                  <a:moveTo>
                    <a:pt x="2565" y="1"/>
                  </a:moveTo>
                  <a:cubicBezTo>
                    <a:pt x="2560" y="1"/>
                    <a:pt x="2556" y="1"/>
                    <a:pt x="2551" y="1"/>
                  </a:cubicBezTo>
                  <a:cubicBezTo>
                    <a:pt x="2028" y="19"/>
                    <a:pt x="1577" y="380"/>
                    <a:pt x="1212" y="1073"/>
                  </a:cubicBezTo>
                  <a:cubicBezTo>
                    <a:pt x="1" y="3374"/>
                    <a:pt x="1582" y="6672"/>
                    <a:pt x="2864" y="8210"/>
                  </a:cubicBezTo>
                  <a:cubicBezTo>
                    <a:pt x="3664" y="9169"/>
                    <a:pt x="4834" y="10043"/>
                    <a:pt x="5682" y="10043"/>
                  </a:cubicBezTo>
                  <a:cubicBezTo>
                    <a:pt x="5687" y="10043"/>
                    <a:pt x="5691" y="10043"/>
                    <a:pt x="5695" y="10043"/>
                  </a:cubicBezTo>
                  <a:cubicBezTo>
                    <a:pt x="5782" y="10043"/>
                    <a:pt x="5868" y="10031"/>
                    <a:pt x="5952" y="10010"/>
                  </a:cubicBezTo>
                  <a:cubicBezTo>
                    <a:pt x="6151" y="9957"/>
                    <a:pt x="6501" y="9786"/>
                    <a:pt x="6602" y="9233"/>
                  </a:cubicBezTo>
                  <a:cubicBezTo>
                    <a:pt x="6842" y="7922"/>
                    <a:pt x="4644" y="2007"/>
                    <a:pt x="4392" y="1337"/>
                  </a:cubicBezTo>
                  <a:cubicBezTo>
                    <a:pt x="4386" y="1320"/>
                    <a:pt x="4377" y="1302"/>
                    <a:pt x="4368" y="1287"/>
                  </a:cubicBezTo>
                  <a:cubicBezTo>
                    <a:pt x="4285" y="1153"/>
                    <a:pt x="3531"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3786425" y="639000"/>
              <a:ext cx="1178075" cy="895675"/>
            </a:xfrm>
            <a:custGeom>
              <a:avLst/>
              <a:gdLst/>
              <a:ahLst/>
              <a:cxnLst/>
              <a:rect l="l" t="t" r="r" b="b"/>
              <a:pathLst>
                <a:path w="47123" h="35827" extrusionOk="0">
                  <a:moveTo>
                    <a:pt x="24976" y="1"/>
                  </a:moveTo>
                  <a:cubicBezTo>
                    <a:pt x="24800" y="1"/>
                    <a:pt x="24623" y="11"/>
                    <a:pt x="24445" y="34"/>
                  </a:cubicBezTo>
                  <a:cubicBezTo>
                    <a:pt x="21878" y="364"/>
                    <a:pt x="21160" y="2175"/>
                    <a:pt x="21160" y="2175"/>
                  </a:cubicBezTo>
                  <a:cubicBezTo>
                    <a:pt x="21160" y="2175"/>
                    <a:pt x="18949" y="1363"/>
                    <a:pt x="16825" y="1363"/>
                  </a:cubicBezTo>
                  <a:cubicBezTo>
                    <a:pt x="15819" y="1363"/>
                    <a:pt x="14833" y="1545"/>
                    <a:pt x="14110" y="2081"/>
                  </a:cubicBezTo>
                  <a:cubicBezTo>
                    <a:pt x="11861" y="3749"/>
                    <a:pt x="10921" y="5555"/>
                    <a:pt x="10921" y="5555"/>
                  </a:cubicBezTo>
                  <a:cubicBezTo>
                    <a:pt x="10921" y="5555"/>
                    <a:pt x="10526" y="5484"/>
                    <a:pt x="9968" y="5484"/>
                  </a:cubicBezTo>
                  <a:cubicBezTo>
                    <a:pt x="9007" y="5484"/>
                    <a:pt x="7566" y="5694"/>
                    <a:pt x="6833" y="6835"/>
                  </a:cubicBezTo>
                  <a:cubicBezTo>
                    <a:pt x="5672" y="8639"/>
                    <a:pt x="5691" y="10822"/>
                    <a:pt x="5691" y="10822"/>
                  </a:cubicBezTo>
                  <a:cubicBezTo>
                    <a:pt x="5691" y="10822"/>
                    <a:pt x="5618" y="10806"/>
                    <a:pt x="5499" y="10806"/>
                  </a:cubicBezTo>
                  <a:cubicBezTo>
                    <a:pt x="5138" y="10806"/>
                    <a:pt x="4357" y="10953"/>
                    <a:pt x="3916" y="12132"/>
                  </a:cubicBezTo>
                  <a:cubicBezTo>
                    <a:pt x="3916" y="12132"/>
                    <a:pt x="1172" y="13188"/>
                    <a:pt x="815" y="15851"/>
                  </a:cubicBezTo>
                  <a:cubicBezTo>
                    <a:pt x="457" y="18515"/>
                    <a:pt x="1941" y="20354"/>
                    <a:pt x="1941" y="20354"/>
                  </a:cubicBezTo>
                  <a:cubicBezTo>
                    <a:pt x="1941" y="20354"/>
                    <a:pt x="0" y="22270"/>
                    <a:pt x="436" y="24702"/>
                  </a:cubicBezTo>
                  <a:cubicBezTo>
                    <a:pt x="873" y="27133"/>
                    <a:pt x="3745" y="28263"/>
                    <a:pt x="3745" y="28263"/>
                  </a:cubicBezTo>
                  <a:cubicBezTo>
                    <a:pt x="3745" y="28263"/>
                    <a:pt x="2970" y="30678"/>
                    <a:pt x="4355" y="32395"/>
                  </a:cubicBezTo>
                  <a:cubicBezTo>
                    <a:pt x="4936" y="33116"/>
                    <a:pt x="5623" y="33326"/>
                    <a:pt x="6225" y="33326"/>
                  </a:cubicBezTo>
                  <a:cubicBezTo>
                    <a:pt x="7057" y="33326"/>
                    <a:pt x="7725" y="32926"/>
                    <a:pt x="7725" y="32926"/>
                  </a:cubicBezTo>
                  <a:lnTo>
                    <a:pt x="7725" y="32926"/>
                  </a:lnTo>
                  <a:cubicBezTo>
                    <a:pt x="7725" y="32926"/>
                    <a:pt x="7677" y="34623"/>
                    <a:pt x="9373" y="35374"/>
                  </a:cubicBezTo>
                  <a:cubicBezTo>
                    <a:pt x="9966" y="35636"/>
                    <a:pt x="10628" y="35721"/>
                    <a:pt x="11240" y="35721"/>
                  </a:cubicBezTo>
                  <a:cubicBezTo>
                    <a:pt x="12378" y="35721"/>
                    <a:pt x="13338" y="35426"/>
                    <a:pt x="13338" y="35426"/>
                  </a:cubicBezTo>
                  <a:cubicBezTo>
                    <a:pt x="13338" y="35426"/>
                    <a:pt x="13867" y="35676"/>
                    <a:pt x="15397" y="35818"/>
                  </a:cubicBezTo>
                  <a:cubicBezTo>
                    <a:pt x="15455" y="35824"/>
                    <a:pt x="15513" y="35826"/>
                    <a:pt x="15571" y="35826"/>
                  </a:cubicBezTo>
                  <a:cubicBezTo>
                    <a:pt x="17046" y="35826"/>
                    <a:pt x="18528" y="34162"/>
                    <a:pt x="18528" y="34162"/>
                  </a:cubicBezTo>
                  <a:lnTo>
                    <a:pt x="43240" y="30488"/>
                  </a:lnTo>
                  <a:cubicBezTo>
                    <a:pt x="43240" y="30488"/>
                    <a:pt x="45366" y="30153"/>
                    <a:pt x="46207" y="28223"/>
                  </a:cubicBezTo>
                  <a:cubicBezTo>
                    <a:pt x="47048" y="26294"/>
                    <a:pt x="44830" y="21654"/>
                    <a:pt x="44830" y="21654"/>
                  </a:cubicBezTo>
                  <a:cubicBezTo>
                    <a:pt x="44830" y="21654"/>
                    <a:pt x="47123" y="20715"/>
                    <a:pt x="46446" y="17309"/>
                  </a:cubicBezTo>
                  <a:cubicBezTo>
                    <a:pt x="45768" y="13904"/>
                    <a:pt x="44734" y="13163"/>
                    <a:pt x="44734" y="13163"/>
                  </a:cubicBezTo>
                  <a:cubicBezTo>
                    <a:pt x="44734" y="13163"/>
                    <a:pt x="46163" y="8452"/>
                    <a:pt x="43490" y="6353"/>
                  </a:cubicBezTo>
                  <a:cubicBezTo>
                    <a:pt x="42168" y="5315"/>
                    <a:pt x="41097" y="5053"/>
                    <a:pt x="40353" y="5053"/>
                  </a:cubicBezTo>
                  <a:cubicBezTo>
                    <a:pt x="39593" y="5053"/>
                    <a:pt x="39174" y="5326"/>
                    <a:pt x="39174" y="5326"/>
                  </a:cubicBezTo>
                  <a:cubicBezTo>
                    <a:pt x="39174" y="5326"/>
                    <a:pt x="37145" y="1001"/>
                    <a:pt x="33942" y="1001"/>
                  </a:cubicBezTo>
                  <a:cubicBezTo>
                    <a:pt x="33872" y="1001"/>
                    <a:pt x="33801" y="1003"/>
                    <a:pt x="33730" y="1007"/>
                  </a:cubicBezTo>
                  <a:cubicBezTo>
                    <a:pt x="30402" y="1205"/>
                    <a:pt x="29454" y="1921"/>
                    <a:pt x="29454" y="1921"/>
                  </a:cubicBezTo>
                  <a:cubicBezTo>
                    <a:pt x="29454" y="1921"/>
                    <a:pt x="27339" y="1"/>
                    <a:pt x="24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3780700" y="631800"/>
              <a:ext cx="1188200" cy="910025"/>
            </a:xfrm>
            <a:custGeom>
              <a:avLst/>
              <a:gdLst/>
              <a:ahLst/>
              <a:cxnLst/>
              <a:rect l="l" t="t" r="r" b="b"/>
              <a:pathLst>
                <a:path w="47528" h="36401" extrusionOk="0">
                  <a:moveTo>
                    <a:pt x="25211" y="573"/>
                  </a:moveTo>
                  <a:cubicBezTo>
                    <a:pt x="27433" y="573"/>
                    <a:pt x="29470" y="2399"/>
                    <a:pt x="29492" y="2420"/>
                  </a:cubicBezTo>
                  <a:cubicBezTo>
                    <a:pt x="29546" y="2468"/>
                    <a:pt x="29615" y="2493"/>
                    <a:pt x="29683" y="2493"/>
                  </a:cubicBezTo>
                  <a:cubicBezTo>
                    <a:pt x="29743" y="2493"/>
                    <a:pt x="29803" y="2474"/>
                    <a:pt x="29854" y="2437"/>
                  </a:cubicBezTo>
                  <a:cubicBezTo>
                    <a:pt x="29863" y="2431"/>
                    <a:pt x="30821" y="1767"/>
                    <a:pt x="33976" y="1580"/>
                  </a:cubicBezTo>
                  <a:cubicBezTo>
                    <a:pt x="34042" y="1575"/>
                    <a:pt x="34105" y="1574"/>
                    <a:pt x="34169" y="1574"/>
                  </a:cubicBezTo>
                  <a:cubicBezTo>
                    <a:pt x="37153" y="1574"/>
                    <a:pt x="39124" y="5691"/>
                    <a:pt x="39144" y="5734"/>
                  </a:cubicBezTo>
                  <a:cubicBezTo>
                    <a:pt x="39193" y="5839"/>
                    <a:pt x="39296" y="5899"/>
                    <a:pt x="39403" y="5899"/>
                  </a:cubicBezTo>
                  <a:cubicBezTo>
                    <a:pt x="39456" y="5899"/>
                    <a:pt x="39510" y="5884"/>
                    <a:pt x="39559" y="5852"/>
                  </a:cubicBezTo>
                  <a:cubicBezTo>
                    <a:pt x="39566" y="5848"/>
                    <a:pt x="39925" y="5624"/>
                    <a:pt x="40579" y="5624"/>
                  </a:cubicBezTo>
                  <a:cubicBezTo>
                    <a:pt x="41264" y="5624"/>
                    <a:pt x="42273" y="5869"/>
                    <a:pt x="43542" y="6866"/>
                  </a:cubicBezTo>
                  <a:cubicBezTo>
                    <a:pt x="46028" y="8816"/>
                    <a:pt x="44703" y="13321"/>
                    <a:pt x="44689" y="13366"/>
                  </a:cubicBezTo>
                  <a:cubicBezTo>
                    <a:pt x="44656" y="13482"/>
                    <a:pt x="44697" y="13606"/>
                    <a:pt x="44793" y="13680"/>
                  </a:cubicBezTo>
                  <a:cubicBezTo>
                    <a:pt x="44802" y="13687"/>
                    <a:pt x="45757" y="14451"/>
                    <a:pt x="46393" y="17653"/>
                  </a:cubicBezTo>
                  <a:cubicBezTo>
                    <a:pt x="47013" y="20769"/>
                    <a:pt x="45033" y="21642"/>
                    <a:pt x="44950" y="21677"/>
                  </a:cubicBezTo>
                  <a:cubicBezTo>
                    <a:pt x="44797" y="21739"/>
                    <a:pt x="44729" y="21917"/>
                    <a:pt x="44800" y="22065"/>
                  </a:cubicBezTo>
                  <a:cubicBezTo>
                    <a:pt x="45401" y="23324"/>
                    <a:pt x="46819" y="26912"/>
                    <a:pt x="46173" y="28396"/>
                  </a:cubicBezTo>
                  <a:cubicBezTo>
                    <a:pt x="45407" y="30153"/>
                    <a:pt x="43443" y="30490"/>
                    <a:pt x="43427" y="30493"/>
                  </a:cubicBezTo>
                  <a:lnTo>
                    <a:pt x="18715" y="34166"/>
                  </a:lnTo>
                  <a:cubicBezTo>
                    <a:pt x="18648" y="34175"/>
                    <a:pt x="18588" y="34209"/>
                    <a:pt x="18543" y="34259"/>
                  </a:cubicBezTo>
                  <a:cubicBezTo>
                    <a:pt x="18528" y="34275"/>
                    <a:pt x="17146" y="35828"/>
                    <a:pt x="15811" y="35828"/>
                  </a:cubicBezTo>
                  <a:cubicBezTo>
                    <a:pt x="15758" y="35828"/>
                    <a:pt x="15705" y="35826"/>
                    <a:pt x="15652" y="35821"/>
                  </a:cubicBezTo>
                  <a:cubicBezTo>
                    <a:pt x="14215" y="35688"/>
                    <a:pt x="13692" y="35457"/>
                    <a:pt x="13690" y="35456"/>
                  </a:cubicBezTo>
                  <a:cubicBezTo>
                    <a:pt x="13650" y="35438"/>
                    <a:pt x="13609" y="35428"/>
                    <a:pt x="13567" y="35428"/>
                  </a:cubicBezTo>
                  <a:cubicBezTo>
                    <a:pt x="13538" y="35428"/>
                    <a:pt x="13510" y="35432"/>
                    <a:pt x="13483" y="35441"/>
                  </a:cubicBezTo>
                  <a:cubicBezTo>
                    <a:pt x="13469" y="35446"/>
                    <a:pt x="12546" y="35723"/>
                    <a:pt x="11467" y="35723"/>
                  </a:cubicBezTo>
                  <a:cubicBezTo>
                    <a:pt x="10890" y="35723"/>
                    <a:pt x="10267" y="35643"/>
                    <a:pt x="9717" y="35399"/>
                  </a:cubicBezTo>
                  <a:cubicBezTo>
                    <a:pt x="8227" y="34739"/>
                    <a:pt x="8240" y="33282"/>
                    <a:pt x="8241" y="33221"/>
                  </a:cubicBezTo>
                  <a:cubicBezTo>
                    <a:pt x="8244" y="33050"/>
                    <a:pt x="8105" y="32927"/>
                    <a:pt x="7953" y="32927"/>
                  </a:cubicBezTo>
                  <a:cubicBezTo>
                    <a:pt x="7904" y="32927"/>
                    <a:pt x="7854" y="32939"/>
                    <a:pt x="7807" y="32968"/>
                  </a:cubicBezTo>
                  <a:cubicBezTo>
                    <a:pt x="7765" y="32993"/>
                    <a:pt x="7184" y="33333"/>
                    <a:pt x="6466" y="33333"/>
                  </a:cubicBezTo>
                  <a:cubicBezTo>
                    <a:pt x="5933" y="33333"/>
                    <a:pt x="5325" y="33145"/>
                    <a:pt x="4807" y="32504"/>
                  </a:cubicBezTo>
                  <a:cubicBezTo>
                    <a:pt x="3538" y="30932"/>
                    <a:pt x="4240" y="28661"/>
                    <a:pt x="4247" y="28639"/>
                  </a:cubicBezTo>
                  <a:cubicBezTo>
                    <a:pt x="4292" y="28494"/>
                    <a:pt x="4219" y="28340"/>
                    <a:pt x="4079" y="28285"/>
                  </a:cubicBezTo>
                  <a:cubicBezTo>
                    <a:pt x="4052" y="28274"/>
                    <a:pt x="1349" y="27180"/>
                    <a:pt x="948" y="24939"/>
                  </a:cubicBezTo>
                  <a:cubicBezTo>
                    <a:pt x="543" y="22690"/>
                    <a:pt x="2353" y="20864"/>
                    <a:pt x="2372" y="20846"/>
                  </a:cubicBezTo>
                  <a:cubicBezTo>
                    <a:pt x="2476" y="20743"/>
                    <a:pt x="2485" y="20577"/>
                    <a:pt x="2394" y="20463"/>
                  </a:cubicBezTo>
                  <a:cubicBezTo>
                    <a:pt x="2380" y="20445"/>
                    <a:pt x="992" y="18679"/>
                    <a:pt x="1327" y="16178"/>
                  </a:cubicBezTo>
                  <a:cubicBezTo>
                    <a:pt x="1657" y="13719"/>
                    <a:pt x="4223" y="12698"/>
                    <a:pt x="4248" y="12687"/>
                  </a:cubicBezTo>
                  <a:cubicBezTo>
                    <a:pt x="4325" y="12658"/>
                    <a:pt x="4385" y="12597"/>
                    <a:pt x="4414" y="12521"/>
                  </a:cubicBezTo>
                  <a:cubicBezTo>
                    <a:pt x="4796" y="11498"/>
                    <a:pt x="5446" y="11380"/>
                    <a:pt x="5726" y="11380"/>
                  </a:cubicBezTo>
                  <a:cubicBezTo>
                    <a:pt x="5803" y="11380"/>
                    <a:pt x="5852" y="11389"/>
                    <a:pt x="5860" y="11390"/>
                  </a:cubicBezTo>
                  <a:cubicBezTo>
                    <a:pt x="5879" y="11394"/>
                    <a:pt x="5899" y="11396"/>
                    <a:pt x="5919" y="11396"/>
                  </a:cubicBezTo>
                  <a:cubicBezTo>
                    <a:pt x="5984" y="11396"/>
                    <a:pt x="6049" y="11374"/>
                    <a:pt x="6102" y="11333"/>
                  </a:cubicBezTo>
                  <a:cubicBezTo>
                    <a:pt x="6169" y="11277"/>
                    <a:pt x="6208" y="11195"/>
                    <a:pt x="6207" y="11108"/>
                  </a:cubicBezTo>
                  <a:cubicBezTo>
                    <a:pt x="6207" y="11087"/>
                    <a:pt x="6202" y="8990"/>
                    <a:pt x="7305" y="7275"/>
                  </a:cubicBezTo>
                  <a:cubicBezTo>
                    <a:pt x="7965" y="6248"/>
                    <a:pt x="9303" y="6058"/>
                    <a:pt x="10201" y="6058"/>
                  </a:cubicBezTo>
                  <a:cubicBezTo>
                    <a:pt x="10720" y="6058"/>
                    <a:pt x="11092" y="6121"/>
                    <a:pt x="11102" y="6123"/>
                  </a:cubicBezTo>
                  <a:cubicBezTo>
                    <a:pt x="11118" y="6126"/>
                    <a:pt x="11135" y="6127"/>
                    <a:pt x="11152" y="6127"/>
                  </a:cubicBezTo>
                  <a:cubicBezTo>
                    <a:pt x="11257" y="6127"/>
                    <a:pt x="11356" y="6069"/>
                    <a:pt x="11405" y="5973"/>
                  </a:cubicBezTo>
                  <a:cubicBezTo>
                    <a:pt x="11415" y="5955"/>
                    <a:pt x="12340" y="4206"/>
                    <a:pt x="14511" y="2597"/>
                  </a:cubicBezTo>
                  <a:cubicBezTo>
                    <a:pt x="15177" y="2103"/>
                    <a:pt x="16097" y="1934"/>
                    <a:pt x="17046" y="1934"/>
                  </a:cubicBezTo>
                  <a:cubicBezTo>
                    <a:pt x="19088" y="1934"/>
                    <a:pt x="21260" y="2718"/>
                    <a:pt x="21292" y="2729"/>
                  </a:cubicBezTo>
                  <a:cubicBezTo>
                    <a:pt x="21324" y="2741"/>
                    <a:pt x="21357" y="2746"/>
                    <a:pt x="21390" y="2746"/>
                  </a:cubicBezTo>
                  <a:cubicBezTo>
                    <a:pt x="21503" y="2746"/>
                    <a:pt x="21610" y="2678"/>
                    <a:pt x="21655" y="2567"/>
                  </a:cubicBezTo>
                  <a:cubicBezTo>
                    <a:pt x="21683" y="2500"/>
                    <a:pt x="22357" y="907"/>
                    <a:pt x="24713" y="605"/>
                  </a:cubicBezTo>
                  <a:cubicBezTo>
                    <a:pt x="24879" y="583"/>
                    <a:pt x="25046" y="573"/>
                    <a:pt x="25211" y="573"/>
                  </a:cubicBezTo>
                  <a:close/>
                  <a:moveTo>
                    <a:pt x="25211" y="0"/>
                  </a:moveTo>
                  <a:cubicBezTo>
                    <a:pt x="25022" y="0"/>
                    <a:pt x="24831" y="12"/>
                    <a:pt x="24639" y="37"/>
                  </a:cubicBezTo>
                  <a:cubicBezTo>
                    <a:pt x="22487" y="313"/>
                    <a:pt x="21553" y="1567"/>
                    <a:pt x="21245" y="2109"/>
                  </a:cubicBezTo>
                  <a:cubicBezTo>
                    <a:pt x="20605" y="1895"/>
                    <a:pt x="18822" y="1362"/>
                    <a:pt x="17066" y="1362"/>
                  </a:cubicBezTo>
                  <a:cubicBezTo>
                    <a:pt x="16004" y="1362"/>
                    <a:pt x="14952" y="1557"/>
                    <a:pt x="14170" y="2137"/>
                  </a:cubicBezTo>
                  <a:cubicBezTo>
                    <a:pt x="12279" y="3538"/>
                    <a:pt x="11298" y="5024"/>
                    <a:pt x="10998" y="5531"/>
                  </a:cubicBezTo>
                  <a:cubicBezTo>
                    <a:pt x="10818" y="5509"/>
                    <a:pt x="10532" y="5482"/>
                    <a:pt x="10188" y="5482"/>
                  </a:cubicBezTo>
                  <a:cubicBezTo>
                    <a:pt x="9166" y="5482"/>
                    <a:pt x="7628" y="5713"/>
                    <a:pt x="6821" y="6966"/>
                  </a:cubicBezTo>
                  <a:cubicBezTo>
                    <a:pt x="5876" y="8438"/>
                    <a:pt x="5683" y="10124"/>
                    <a:pt x="5643" y="10805"/>
                  </a:cubicBezTo>
                  <a:cubicBezTo>
                    <a:pt x="5116" y="10832"/>
                    <a:pt x="4363" y="11143"/>
                    <a:pt x="3923" y="12202"/>
                  </a:cubicBezTo>
                  <a:cubicBezTo>
                    <a:pt x="3366" y="12448"/>
                    <a:pt x="1096" y="13594"/>
                    <a:pt x="760" y="16101"/>
                  </a:cubicBezTo>
                  <a:cubicBezTo>
                    <a:pt x="455" y="18373"/>
                    <a:pt x="1419" y="20056"/>
                    <a:pt x="1801" y="20620"/>
                  </a:cubicBezTo>
                  <a:cubicBezTo>
                    <a:pt x="1317" y="21170"/>
                    <a:pt x="0" y="22899"/>
                    <a:pt x="384" y="25039"/>
                  </a:cubicBezTo>
                  <a:cubicBezTo>
                    <a:pt x="773" y="27205"/>
                    <a:pt x="2910" y="28375"/>
                    <a:pt x="3634" y="28714"/>
                  </a:cubicBezTo>
                  <a:cubicBezTo>
                    <a:pt x="3469" y="29403"/>
                    <a:pt x="3149" y="31361"/>
                    <a:pt x="4362" y="32862"/>
                  </a:cubicBezTo>
                  <a:cubicBezTo>
                    <a:pt x="4993" y="33645"/>
                    <a:pt x="5770" y="33899"/>
                    <a:pt x="6477" y="33899"/>
                  </a:cubicBezTo>
                  <a:cubicBezTo>
                    <a:pt x="6935" y="33899"/>
                    <a:pt x="7365" y="33792"/>
                    <a:pt x="7707" y="33654"/>
                  </a:cubicBezTo>
                  <a:cubicBezTo>
                    <a:pt x="7809" y="34265"/>
                    <a:pt x="8178" y="35345"/>
                    <a:pt x="9486" y="35924"/>
                  </a:cubicBezTo>
                  <a:cubicBezTo>
                    <a:pt x="10123" y="36206"/>
                    <a:pt x="10829" y="36297"/>
                    <a:pt x="11475" y="36297"/>
                  </a:cubicBezTo>
                  <a:cubicBezTo>
                    <a:pt x="12439" y="36297"/>
                    <a:pt x="13271" y="36094"/>
                    <a:pt x="13553" y="36017"/>
                  </a:cubicBezTo>
                  <a:cubicBezTo>
                    <a:pt x="13782" y="36099"/>
                    <a:pt x="14397" y="36280"/>
                    <a:pt x="15600" y="36391"/>
                  </a:cubicBezTo>
                  <a:cubicBezTo>
                    <a:pt x="15666" y="36397"/>
                    <a:pt x="15733" y="36400"/>
                    <a:pt x="15799" y="36400"/>
                  </a:cubicBezTo>
                  <a:cubicBezTo>
                    <a:pt x="17212" y="36400"/>
                    <a:pt x="18572" y="35064"/>
                    <a:pt x="18899" y="34717"/>
                  </a:cubicBezTo>
                  <a:lnTo>
                    <a:pt x="43513" y="31058"/>
                  </a:lnTo>
                  <a:cubicBezTo>
                    <a:pt x="43606" y="31044"/>
                    <a:pt x="45806" y="30675"/>
                    <a:pt x="46698" y="28625"/>
                  </a:cubicBezTo>
                  <a:cubicBezTo>
                    <a:pt x="47476" y="26840"/>
                    <a:pt x="45885" y="23069"/>
                    <a:pt x="45430" y="22063"/>
                  </a:cubicBezTo>
                  <a:cubicBezTo>
                    <a:pt x="46054" y="21672"/>
                    <a:pt x="47528" y="20418"/>
                    <a:pt x="46955" y="17540"/>
                  </a:cubicBezTo>
                  <a:cubicBezTo>
                    <a:pt x="46410" y="14800"/>
                    <a:pt x="45619" y="13713"/>
                    <a:pt x="45286" y="13361"/>
                  </a:cubicBezTo>
                  <a:cubicBezTo>
                    <a:pt x="45525" y="12462"/>
                    <a:pt x="46428" y="8401"/>
                    <a:pt x="43896" y="6416"/>
                  </a:cubicBezTo>
                  <a:cubicBezTo>
                    <a:pt x="42515" y="5332"/>
                    <a:pt x="41384" y="5051"/>
                    <a:pt x="40583" y="5051"/>
                  </a:cubicBezTo>
                  <a:cubicBezTo>
                    <a:pt x="40115" y="5051"/>
                    <a:pt x="39760" y="5147"/>
                    <a:pt x="39534" y="5234"/>
                  </a:cubicBezTo>
                  <a:cubicBezTo>
                    <a:pt x="39027" y="4273"/>
                    <a:pt x="37110" y="1001"/>
                    <a:pt x="34176" y="1001"/>
                  </a:cubicBezTo>
                  <a:cubicBezTo>
                    <a:pt x="34099" y="1001"/>
                    <a:pt x="34021" y="1004"/>
                    <a:pt x="33942" y="1008"/>
                  </a:cubicBezTo>
                  <a:cubicBezTo>
                    <a:pt x="31353" y="1162"/>
                    <a:pt x="30153" y="1633"/>
                    <a:pt x="29716" y="1858"/>
                  </a:cubicBezTo>
                  <a:cubicBezTo>
                    <a:pt x="29166" y="1404"/>
                    <a:pt x="27298" y="0"/>
                    <a:pt x="25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4049600" y="1095975"/>
              <a:ext cx="848475" cy="906800"/>
            </a:xfrm>
            <a:custGeom>
              <a:avLst/>
              <a:gdLst/>
              <a:ahLst/>
              <a:cxnLst/>
              <a:rect l="l" t="t" r="r" b="b"/>
              <a:pathLst>
                <a:path w="33939" h="36272" extrusionOk="0">
                  <a:moveTo>
                    <a:pt x="11786" y="1"/>
                  </a:moveTo>
                  <a:cubicBezTo>
                    <a:pt x="10768" y="1"/>
                    <a:pt x="9651" y="90"/>
                    <a:pt x="8438" y="305"/>
                  </a:cubicBezTo>
                  <a:cubicBezTo>
                    <a:pt x="1272" y="1576"/>
                    <a:pt x="1" y="7818"/>
                    <a:pt x="1" y="7818"/>
                  </a:cubicBezTo>
                  <a:cubicBezTo>
                    <a:pt x="1" y="7818"/>
                    <a:pt x="1388" y="15678"/>
                    <a:pt x="4278" y="23769"/>
                  </a:cubicBezTo>
                  <a:cubicBezTo>
                    <a:pt x="7167" y="31859"/>
                    <a:pt x="10981" y="34865"/>
                    <a:pt x="14911" y="36136"/>
                  </a:cubicBezTo>
                  <a:cubicBezTo>
                    <a:pt x="15195" y="36228"/>
                    <a:pt x="15488" y="36272"/>
                    <a:pt x="15790" y="36272"/>
                  </a:cubicBezTo>
                  <a:cubicBezTo>
                    <a:pt x="19669" y="36272"/>
                    <a:pt x="24845" y="29065"/>
                    <a:pt x="26239" y="24346"/>
                  </a:cubicBezTo>
                  <a:cubicBezTo>
                    <a:pt x="27741" y="19261"/>
                    <a:pt x="27626" y="18336"/>
                    <a:pt x="27626" y="18336"/>
                  </a:cubicBezTo>
                  <a:cubicBezTo>
                    <a:pt x="27626" y="18336"/>
                    <a:pt x="31787" y="17296"/>
                    <a:pt x="32944" y="13251"/>
                  </a:cubicBezTo>
                  <a:cubicBezTo>
                    <a:pt x="33939" y="9766"/>
                    <a:pt x="31933" y="7397"/>
                    <a:pt x="29881" y="7397"/>
                  </a:cubicBezTo>
                  <a:cubicBezTo>
                    <a:pt x="29550" y="7397"/>
                    <a:pt x="29219" y="7458"/>
                    <a:pt x="28898" y="7587"/>
                  </a:cubicBezTo>
                  <a:cubicBezTo>
                    <a:pt x="26586" y="8511"/>
                    <a:pt x="26124" y="11516"/>
                    <a:pt x="26124" y="11516"/>
                  </a:cubicBezTo>
                  <a:cubicBezTo>
                    <a:pt x="26124" y="11516"/>
                    <a:pt x="22194" y="9436"/>
                    <a:pt x="20691" y="6778"/>
                  </a:cubicBezTo>
                  <a:cubicBezTo>
                    <a:pt x="19188" y="4119"/>
                    <a:pt x="19419" y="2155"/>
                    <a:pt x="19419" y="2155"/>
                  </a:cubicBezTo>
                  <a:cubicBezTo>
                    <a:pt x="19419" y="2155"/>
                    <a:pt x="16787" y="1"/>
                    <a:pt x="1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4042400" y="1088725"/>
              <a:ext cx="852950" cy="921250"/>
            </a:xfrm>
            <a:custGeom>
              <a:avLst/>
              <a:gdLst/>
              <a:ahLst/>
              <a:cxnLst/>
              <a:rect l="l" t="t" r="r" b="b"/>
              <a:pathLst>
                <a:path w="34118" h="36850" extrusionOk="0">
                  <a:moveTo>
                    <a:pt x="12049" y="580"/>
                  </a:moveTo>
                  <a:cubicBezTo>
                    <a:pt x="16330" y="580"/>
                    <a:pt x="18858" y="2189"/>
                    <a:pt x="19411" y="2581"/>
                  </a:cubicBezTo>
                  <a:cubicBezTo>
                    <a:pt x="19388" y="3126"/>
                    <a:pt x="19433" y="4916"/>
                    <a:pt x="20729" y="7209"/>
                  </a:cubicBezTo>
                  <a:cubicBezTo>
                    <a:pt x="22256" y="9909"/>
                    <a:pt x="26113" y="11973"/>
                    <a:pt x="26277" y="12060"/>
                  </a:cubicBezTo>
                  <a:cubicBezTo>
                    <a:pt x="26320" y="12082"/>
                    <a:pt x="26366" y="12093"/>
                    <a:pt x="26412" y="12093"/>
                  </a:cubicBezTo>
                  <a:cubicBezTo>
                    <a:pt x="26456" y="12093"/>
                    <a:pt x="26500" y="12083"/>
                    <a:pt x="26540" y="12063"/>
                  </a:cubicBezTo>
                  <a:cubicBezTo>
                    <a:pt x="26622" y="12022"/>
                    <a:pt x="26680" y="11942"/>
                    <a:pt x="26694" y="11850"/>
                  </a:cubicBezTo>
                  <a:cubicBezTo>
                    <a:pt x="26699" y="11823"/>
                    <a:pt x="27157" y="8996"/>
                    <a:pt x="29292" y="8143"/>
                  </a:cubicBezTo>
                  <a:cubicBezTo>
                    <a:pt x="29578" y="8028"/>
                    <a:pt x="29876" y="7972"/>
                    <a:pt x="30174" y="7972"/>
                  </a:cubicBezTo>
                  <a:cubicBezTo>
                    <a:pt x="30807" y="7972"/>
                    <a:pt x="31444" y="8226"/>
                    <a:pt x="31980" y="8709"/>
                  </a:cubicBezTo>
                  <a:cubicBezTo>
                    <a:pt x="33141" y="9758"/>
                    <a:pt x="33506" y="11535"/>
                    <a:pt x="32956" y="13462"/>
                  </a:cubicBezTo>
                  <a:cubicBezTo>
                    <a:pt x="31861" y="17295"/>
                    <a:pt x="27884" y="18338"/>
                    <a:pt x="27844" y="18349"/>
                  </a:cubicBezTo>
                  <a:cubicBezTo>
                    <a:pt x="27709" y="18382"/>
                    <a:pt x="27618" y="18515"/>
                    <a:pt x="27629" y="18654"/>
                  </a:cubicBezTo>
                  <a:cubicBezTo>
                    <a:pt x="27632" y="18695"/>
                    <a:pt x="27687" y="19701"/>
                    <a:pt x="26252" y="24557"/>
                  </a:cubicBezTo>
                  <a:cubicBezTo>
                    <a:pt x="25122" y="28383"/>
                    <a:pt x="21473" y="33906"/>
                    <a:pt x="18047" y="35713"/>
                  </a:cubicBezTo>
                  <a:cubicBezTo>
                    <a:pt x="17337" y="36088"/>
                    <a:pt x="16679" y="36276"/>
                    <a:pt x="16081" y="36276"/>
                  </a:cubicBezTo>
                  <a:cubicBezTo>
                    <a:pt x="15803" y="36276"/>
                    <a:pt x="15539" y="36236"/>
                    <a:pt x="15288" y="36155"/>
                  </a:cubicBezTo>
                  <a:cubicBezTo>
                    <a:pt x="12328" y="35197"/>
                    <a:pt x="8024" y="32891"/>
                    <a:pt x="4836" y="23963"/>
                  </a:cubicBezTo>
                  <a:cubicBezTo>
                    <a:pt x="2115" y="16346"/>
                    <a:pt x="714" y="8839"/>
                    <a:pt x="582" y="8115"/>
                  </a:cubicBezTo>
                  <a:cubicBezTo>
                    <a:pt x="723" y="7528"/>
                    <a:pt x="2220" y="2041"/>
                    <a:pt x="8777" y="877"/>
                  </a:cubicBezTo>
                  <a:cubicBezTo>
                    <a:pt x="9961" y="667"/>
                    <a:pt x="11053" y="580"/>
                    <a:pt x="12049" y="580"/>
                  </a:cubicBezTo>
                  <a:close/>
                  <a:moveTo>
                    <a:pt x="12103" y="1"/>
                  </a:moveTo>
                  <a:cubicBezTo>
                    <a:pt x="11062" y="1"/>
                    <a:pt x="9920" y="92"/>
                    <a:pt x="8678" y="313"/>
                  </a:cubicBezTo>
                  <a:cubicBezTo>
                    <a:pt x="1403" y="1604"/>
                    <a:pt x="22" y="7986"/>
                    <a:pt x="8" y="8051"/>
                  </a:cubicBezTo>
                  <a:cubicBezTo>
                    <a:pt x="1" y="8086"/>
                    <a:pt x="1" y="8123"/>
                    <a:pt x="7" y="8158"/>
                  </a:cubicBezTo>
                  <a:cubicBezTo>
                    <a:pt x="22" y="8236"/>
                    <a:pt x="1431" y="16134"/>
                    <a:pt x="4295" y="24155"/>
                  </a:cubicBezTo>
                  <a:cubicBezTo>
                    <a:pt x="6787" y="31132"/>
                    <a:pt x="10224" y="35118"/>
                    <a:pt x="15111" y="36699"/>
                  </a:cubicBezTo>
                  <a:cubicBezTo>
                    <a:pt x="15421" y="36799"/>
                    <a:pt x="15744" y="36850"/>
                    <a:pt x="16070" y="36850"/>
                  </a:cubicBezTo>
                  <a:cubicBezTo>
                    <a:pt x="16073" y="36850"/>
                    <a:pt x="16077" y="36850"/>
                    <a:pt x="16081" y="36850"/>
                  </a:cubicBezTo>
                  <a:cubicBezTo>
                    <a:pt x="16771" y="36850"/>
                    <a:pt x="17519" y="36639"/>
                    <a:pt x="18313" y="36219"/>
                  </a:cubicBezTo>
                  <a:cubicBezTo>
                    <a:pt x="21867" y="34345"/>
                    <a:pt x="25639" y="28654"/>
                    <a:pt x="26802" y="24717"/>
                  </a:cubicBezTo>
                  <a:cubicBezTo>
                    <a:pt x="27940" y="20866"/>
                    <a:pt x="28161" y="19371"/>
                    <a:pt x="28197" y="18843"/>
                  </a:cubicBezTo>
                  <a:cubicBezTo>
                    <a:pt x="29089" y="18565"/>
                    <a:pt x="32458" y="17293"/>
                    <a:pt x="33507" y="13619"/>
                  </a:cubicBezTo>
                  <a:cubicBezTo>
                    <a:pt x="34118" y="11477"/>
                    <a:pt x="33691" y="9482"/>
                    <a:pt x="32364" y="8284"/>
                  </a:cubicBezTo>
                  <a:cubicBezTo>
                    <a:pt x="31725" y="7707"/>
                    <a:pt x="30940" y="7403"/>
                    <a:pt x="30162" y="7403"/>
                  </a:cubicBezTo>
                  <a:cubicBezTo>
                    <a:pt x="29794" y="7403"/>
                    <a:pt x="29428" y="7471"/>
                    <a:pt x="29079" y="7610"/>
                  </a:cubicBezTo>
                  <a:cubicBezTo>
                    <a:pt x="27138" y="8387"/>
                    <a:pt x="26429" y="10482"/>
                    <a:pt x="26212" y="11366"/>
                  </a:cubicBezTo>
                  <a:cubicBezTo>
                    <a:pt x="25241" y="10801"/>
                    <a:pt x="22420" y="9035"/>
                    <a:pt x="21229" y="6927"/>
                  </a:cubicBezTo>
                  <a:cubicBezTo>
                    <a:pt x="19797" y="4393"/>
                    <a:pt x="19990" y="2496"/>
                    <a:pt x="19992" y="2476"/>
                  </a:cubicBezTo>
                  <a:cubicBezTo>
                    <a:pt x="20002" y="2380"/>
                    <a:pt x="19964" y="2284"/>
                    <a:pt x="19889" y="2222"/>
                  </a:cubicBezTo>
                  <a:cubicBezTo>
                    <a:pt x="19757" y="2114"/>
                    <a:pt x="17101" y="1"/>
                    <a:pt x="1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4242050" y="1515525"/>
              <a:ext cx="231500" cy="230125"/>
            </a:xfrm>
            <a:custGeom>
              <a:avLst/>
              <a:gdLst/>
              <a:ahLst/>
              <a:cxnLst/>
              <a:rect l="l" t="t" r="r" b="b"/>
              <a:pathLst>
                <a:path w="9260" h="9205" extrusionOk="0">
                  <a:moveTo>
                    <a:pt x="1780" y="1"/>
                  </a:moveTo>
                  <a:cubicBezTo>
                    <a:pt x="1655" y="1"/>
                    <a:pt x="1540" y="83"/>
                    <a:pt x="1505" y="209"/>
                  </a:cubicBezTo>
                  <a:cubicBezTo>
                    <a:pt x="1345" y="804"/>
                    <a:pt x="1" y="6063"/>
                    <a:pt x="1331" y="7634"/>
                  </a:cubicBezTo>
                  <a:cubicBezTo>
                    <a:pt x="2186" y="8645"/>
                    <a:pt x="3630" y="9205"/>
                    <a:pt x="5076" y="9205"/>
                  </a:cubicBezTo>
                  <a:cubicBezTo>
                    <a:pt x="5817" y="9205"/>
                    <a:pt x="6557" y="9058"/>
                    <a:pt x="7220" y="8749"/>
                  </a:cubicBezTo>
                  <a:cubicBezTo>
                    <a:pt x="8041" y="8366"/>
                    <a:pt x="8670" y="7652"/>
                    <a:pt x="8988" y="6738"/>
                  </a:cubicBezTo>
                  <a:cubicBezTo>
                    <a:pt x="9217" y="6079"/>
                    <a:pt x="9260" y="5351"/>
                    <a:pt x="9088" y="5010"/>
                  </a:cubicBezTo>
                  <a:cubicBezTo>
                    <a:pt x="9039" y="4907"/>
                    <a:pt x="8936" y="4847"/>
                    <a:pt x="8830" y="4847"/>
                  </a:cubicBezTo>
                  <a:cubicBezTo>
                    <a:pt x="8787" y="4847"/>
                    <a:pt x="8743" y="4856"/>
                    <a:pt x="8702" y="4877"/>
                  </a:cubicBezTo>
                  <a:cubicBezTo>
                    <a:pt x="8559" y="4949"/>
                    <a:pt x="8502" y="5123"/>
                    <a:pt x="8576" y="5266"/>
                  </a:cubicBezTo>
                  <a:cubicBezTo>
                    <a:pt x="8639" y="5393"/>
                    <a:pt x="8667" y="5915"/>
                    <a:pt x="8446" y="6550"/>
                  </a:cubicBezTo>
                  <a:cubicBezTo>
                    <a:pt x="8257" y="7092"/>
                    <a:pt x="7848" y="7824"/>
                    <a:pt x="6978" y="8231"/>
                  </a:cubicBezTo>
                  <a:cubicBezTo>
                    <a:pt x="6401" y="8500"/>
                    <a:pt x="5747" y="8628"/>
                    <a:pt x="5089" y="8628"/>
                  </a:cubicBezTo>
                  <a:cubicBezTo>
                    <a:pt x="3803" y="8628"/>
                    <a:pt x="2508" y="8139"/>
                    <a:pt x="1769" y="7265"/>
                  </a:cubicBezTo>
                  <a:cubicBezTo>
                    <a:pt x="806" y="6126"/>
                    <a:pt x="1651" y="1892"/>
                    <a:pt x="2058" y="356"/>
                  </a:cubicBezTo>
                  <a:cubicBezTo>
                    <a:pt x="2096" y="204"/>
                    <a:pt x="2005" y="50"/>
                    <a:pt x="1853" y="10"/>
                  </a:cubicBezTo>
                  <a:cubicBezTo>
                    <a:pt x="1829" y="4"/>
                    <a:pt x="1805" y="1"/>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4298625" y="1763925"/>
              <a:ext cx="204100" cy="57200"/>
            </a:xfrm>
            <a:custGeom>
              <a:avLst/>
              <a:gdLst/>
              <a:ahLst/>
              <a:cxnLst/>
              <a:rect l="l" t="t" r="r" b="b"/>
              <a:pathLst>
                <a:path w="8164" h="2288" extrusionOk="0">
                  <a:moveTo>
                    <a:pt x="7841" y="1"/>
                  </a:moveTo>
                  <a:cubicBezTo>
                    <a:pt x="7778" y="1"/>
                    <a:pt x="7715" y="21"/>
                    <a:pt x="7662" y="64"/>
                  </a:cubicBezTo>
                  <a:cubicBezTo>
                    <a:pt x="6047" y="1356"/>
                    <a:pt x="4541" y="1735"/>
                    <a:pt x="3329" y="1735"/>
                  </a:cubicBezTo>
                  <a:cubicBezTo>
                    <a:pt x="1671" y="1735"/>
                    <a:pt x="564" y="1025"/>
                    <a:pt x="486" y="973"/>
                  </a:cubicBezTo>
                  <a:cubicBezTo>
                    <a:pt x="437" y="941"/>
                    <a:pt x="382" y="925"/>
                    <a:pt x="327" y="925"/>
                  </a:cubicBezTo>
                  <a:cubicBezTo>
                    <a:pt x="235" y="925"/>
                    <a:pt x="144" y="970"/>
                    <a:pt x="89" y="1053"/>
                  </a:cubicBezTo>
                  <a:cubicBezTo>
                    <a:pt x="1" y="1185"/>
                    <a:pt x="37" y="1363"/>
                    <a:pt x="169" y="1451"/>
                  </a:cubicBezTo>
                  <a:cubicBezTo>
                    <a:pt x="189" y="1465"/>
                    <a:pt x="1461" y="2287"/>
                    <a:pt x="3350" y="2287"/>
                  </a:cubicBezTo>
                  <a:cubicBezTo>
                    <a:pt x="4675" y="2287"/>
                    <a:pt x="6305" y="1884"/>
                    <a:pt x="8019" y="511"/>
                  </a:cubicBezTo>
                  <a:cubicBezTo>
                    <a:pt x="8143" y="412"/>
                    <a:pt x="8164" y="232"/>
                    <a:pt x="8064" y="108"/>
                  </a:cubicBezTo>
                  <a:cubicBezTo>
                    <a:pt x="8008" y="38"/>
                    <a:pt x="7925" y="1"/>
                    <a:pt x="7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4363200" y="1789925"/>
              <a:ext cx="101700" cy="83725"/>
            </a:xfrm>
            <a:custGeom>
              <a:avLst/>
              <a:gdLst/>
              <a:ahLst/>
              <a:cxnLst/>
              <a:rect l="l" t="t" r="r" b="b"/>
              <a:pathLst>
                <a:path w="4068" h="3349" extrusionOk="0">
                  <a:moveTo>
                    <a:pt x="3349" y="759"/>
                  </a:moveTo>
                  <a:cubicBezTo>
                    <a:pt x="3143" y="1501"/>
                    <a:pt x="2663" y="2776"/>
                    <a:pt x="1789" y="2776"/>
                  </a:cubicBezTo>
                  <a:cubicBezTo>
                    <a:pt x="884" y="2776"/>
                    <a:pt x="653" y="1790"/>
                    <a:pt x="594" y="1279"/>
                  </a:cubicBezTo>
                  <a:lnTo>
                    <a:pt x="594" y="1279"/>
                  </a:lnTo>
                  <a:cubicBezTo>
                    <a:pt x="645" y="1280"/>
                    <a:pt x="697" y="1281"/>
                    <a:pt x="749" y="1281"/>
                  </a:cubicBezTo>
                  <a:cubicBezTo>
                    <a:pt x="1792" y="1281"/>
                    <a:pt x="2774" y="969"/>
                    <a:pt x="3349" y="759"/>
                  </a:cubicBezTo>
                  <a:close/>
                  <a:moveTo>
                    <a:pt x="3754" y="1"/>
                  </a:moveTo>
                  <a:cubicBezTo>
                    <a:pt x="3714" y="1"/>
                    <a:pt x="3673" y="9"/>
                    <a:pt x="3633" y="28"/>
                  </a:cubicBezTo>
                  <a:cubicBezTo>
                    <a:pt x="3619" y="36"/>
                    <a:pt x="2165" y="706"/>
                    <a:pt x="634" y="706"/>
                  </a:cubicBezTo>
                  <a:cubicBezTo>
                    <a:pt x="525" y="706"/>
                    <a:pt x="415" y="703"/>
                    <a:pt x="305" y="695"/>
                  </a:cubicBezTo>
                  <a:cubicBezTo>
                    <a:pt x="301" y="695"/>
                    <a:pt x="297" y="695"/>
                    <a:pt x="292" y="695"/>
                  </a:cubicBezTo>
                  <a:cubicBezTo>
                    <a:pt x="218" y="695"/>
                    <a:pt x="147" y="723"/>
                    <a:pt x="91" y="772"/>
                  </a:cubicBezTo>
                  <a:cubicBezTo>
                    <a:pt x="34" y="826"/>
                    <a:pt x="1" y="901"/>
                    <a:pt x="0" y="981"/>
                  </a:cubicBezTo>
                  <a:cubicBezTo>
                    <a:pt x="0" y="1800"/>
                    <a:pt x="374" y="3348"/>
                    <a:pt x="1790" y="3348"/>
                  </a:cubicBezTo>
                  <a:cubicBezTo>
                    <a:pt x="3515" y="3348"/>
                    <a:pt x="4016" y="458"/>
                    <a:pt x="4036" y="335"/>
                  </a:cubicBezTo>
                  <a:cubicBezTo>
                    <a:pt x="4067" y="151"/>
                    <a:pt x="3922"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4474400" y="1502375"/>
              <a:ext cx="37600" cy="57800"/>
            </a:xfrm>
            <a:custGeom>
              <a:avLst/>
              <a:gdLst/>
              <a:ahLst/>
              <a:cxnLst/>
              <a:rect l="l" t="t" r="r" b="b"/>
              <a:pathLst>
                <a:path w="1504" h="2312" extrusionOk="0">
                  <a:moveTo>
                    <a:pt x="751" y="0"/>
                  </a:moveTo>
                  <a:cubicBezTo>
                    <a:pt x="337" y="0"/>
                    <a:pt x="0" y="517"/>
                    <a:pt x="0" y="1156"/>
                  </a:cubicBezTo>
                  <a:cubicBezTo>
                    <a:pt x="0" y="1795"/>
                    <a:pt x="337" y="2312"/>
                    <a:pt x="751" y="2312"/>
                  </a:cubicBezTo>
                  <a:cubicBezTo>
                    <a:pt x="1166" y="2312"/>
                    <a:pt x="1503" y="1795"/>
                    <a:pt x="1503" y="1156"/>
                  </a:cubicBezTo>
                  <a:cubicBezTo>
                    <a:pt x="1503" y="517"/>
                    <a:pt x="1166"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4202750" y="1531275"/>
              <a:ext cx="37600" cy="57800"/>
            </a:xfrm>
            <a:custGeom>
              <a:avLst/>
              <a:gdLst/>
              <a:ahLst/>
              <a:cxnLst/>
              <a:rect l="l" t="t" r="r" b="b"/>
              <a:pathLst>
                <a:path w="1504" h="2312" extrusionOk="0">
                  <a:moveTo>
                    <a:pt x="753" y="0"/>
                  </a:moveTo>
                  <a:cubicBezTo>
                    <a:pt x="337" y="0"/>
                    <a:pt x="1" y="517"/>
                    <a:pt x="1" y="1156"/>
                  </a:cubicBezTo>
                  <a:cubicBezTo>
                    <a:pt x="1" y="1794"/>
                    <a:pt x="337" y="2312"/>
                    <a:pt x="753" y="2312"/>
                  </a:cubicBezTo>
                  <a:cubicBezTo>
                    <a:pt x="1167" y="2312"/>
                    <a:pt x="1504" y="1794"/>
                    <a:pt x="1504" y="1156"/>
                  </a:cubicBezTo>
                  <a:cubicBezTo>
                    <a:pt x="1504" y="517"/>
                    <a:pt x="1167"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4108225" y="1360950"/>
              <a:ext cx="149500" cy="100675"/>
            </a:xfrm>
            <a:custGeom>
              <a:avLst/>
              <a:gdLst/>
              <a:ahLst/>
              <a:cxnLst/>
              <a:rect l="l" t="t" r="r" b="b"/>
              <a:pathLst>
                <a:path w="5980" h="4027" extrusionOk="0">
                  <a:moveTo>
                    <a:pt x="5068" y="0"/>
                  </a:moveTo>
                  <a:cubicBezTo>
                    <a:pt x="1570" y="0"/>
                    <a:pt x="215" y="2935"/>
                    <a:pt x="156" y="3061"/>
                  </a:cubicBezTo>
                  <a:cubicBezTo>
                    <a:pt x="1" y="3403"/>
                    <a:pt x="150" y="3805"/>
                    <a:pt x="490" y="3962"/>
                  </a:cubicBezTo>
                  <a:cubicBezTo>
                    <a:pt x="579" y="4004"/>
                    <a:pt x="678" y="4026"/>
                    <a:pt x="776" y="4026"/>
                  </a:cubicBezTo>
                  <a:cubicBezTo>
                    <a:pt x="1041" y="4026"/>
                    <a:pt x="1283" y="3872"/>
                    <a:pt x="1395" y="3633"/>
                  </a:cubicBezTo>
                  <a:cubicBezTo>
                    <a:pt x="1439" y="3538"/>
                    <a:pt x="2466" y="1365"/>
                    <a:pt x="5075" y="1365"/>
                  </a:cubicBezTo>
                  <a:cubicBezTo>
                    <a:pt x="5136" y="1365"/>
                    <a:pt x="5197" y="1366"/>
                    <a:pt x="5260" y="1369"/>
                  </a:cubicBezTo>
                  <a:cubicBezTo>
                    <a:pt x="5269" y="1369"/>
                    <a:pt x="5277" y="1369"/>
                    <a:pt x="5286" y="1369"/>
                  </a:cubicBezTo>
                  <a:cubicBezTo>
                    <a:pt x="5650" y="1369"/>
                    <a:pt x="5954" y="1079"/>
                    <a:pt x="5966" y="712"/>
                  </a:cubicBezTo>
                  <a:cubicBezTo>
                    <a:pt x="5980" y="334"/>
                    <a:pt x="5686" y="19"/>
                    <a:pt x="5309" y="5"/>
                  </a:cubicBezTo>
                  <a:cubicBezTo>
                    <a:pt x="5227" y="2"/>
                    <a:pt x="5147" y="0"/>
                    <a:pt x="5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4382850" y="1341425"/>
              <a:ext cx="187775" cy="82650"/>
            </a:xfrm>
            <a:custGeom>
              <a:avLst/>
              <a:gdLst/>
              <a:ahLst/>
              <a:cxnLst/>
              <a:rect l="l" t="t" r="r" b="b"/>
              <a:pathLst>
                <a:path w="7511" h="3306" extrusionOk="0">
                  <a:moveTo>
                    <a:pt x="2709" y="1"/>
                  </a:moveTo>
                  <a:cubicBezTo>
                    <a:pt x="1837" y="1"/>
                    <a:pt x="1062" y="168"/>
                    <a:pt x="533" y="367"/>
                  </a:cubicBezTo>
                  <a:cubicBezTo>
                    <a:pt x="180" y="499"/>
                    <a:pt x="1" y="891"/>
                    <a:pt x="133" y="1245"/>
                  </a:cubicBezTo>
                  <a:cubicBezTo>
                    <a:pt x="234" y="1519"/>
                    <a:pt x="494" y="1689"/>
                    <a:pt x="771" y="1689"/>
                  </a:cubicBezTo>
                  <a:cubicBezTo>
                    <a:pt x="850" y="1689"/>
                    <a:pt x="931" y="1675"/>
                    <a:pt x="1010" y="1645"/>
                  </a:cubicBezTo>
                  <a:cubicBezTo>
                    <a:pt x="1072" y="1622"/>
                    <a:pt x="1802" y="1362"/>
                    <a:pt x="2763" y="1362"/>
                  </a:cubicBezTo>
                  <a:cubicBezTo>
                    <a:pt x="3839" y="1362"/>
                    <a:pt x="5203" y="1689"/>
                    <a:pt x="6242" y="3039"/>
                  </a:cubicBezTo>
                  <a:cubicBezTo>
                    <a:pt x="6371" y="3207"/>
                    <a:pt x="6570" y="3305"/>
                    <a:pt x="6780" y="3305"/>
                  </a:cubicBezTo>
                  <a:cubicBezTo>
                    <a:pt x="6781" y="3305"/>
                    <a:pt x="6782" y="3305"/>
                    <a:pt x="6784" y="3305"/>
                  </a:cubicBezTo>
                  <a:cubicBezTo>
                    <a:pt x="7044" y="3305"/>
                    <a:pt x="7281" y="3159"/>
                    <a:pt x="7396" y="2925"/>
                  </a:cubicBezTo>
                  <a:cubicBezTo>
                    <a:pt x="7510" y="2692"/>
                    <a:pt x="7482" y="2413"/>
                    <a:pt x="7324" y="2208"/>
                  </a:cubicBezTo>
                  <a:cubicBezTo>
                    <a:pt x="6012" y="501"/>
                    <a:pt x="4216" y="1"/>
                    <a:pt x="2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4062475" y="1515400"/>
              <a:ext cx="728425" cy="754125"/>
            </a:xfrm>
            <a:custGeom>
              <a:avLst/>
              <a:gdLst/>
              <a:ahLst/>
              <a:cxnLst/>
              <a:rect l="l" t="t" r="r" b="b"/>
              <a:pathLst>
                <a:path w="29137" h="30165" extrusionOk="0">
                  <a:moveTo>
                    <a:pt x="28846" y="1"/>
                  </a:moveTo>
                  <a:cubicBezTo>
                    <a:pt x="28691" y="1"/>
                    <a:pt x="28562" y="124"/>
                    <a:pt x="28559" y="280"/>
                  </a:cubicBezTo>
                  <a:cubicBezTo>
                    <a:pt x="28556" y="360"/>
                    <a:pt x="28285" y="8404"/>
                    <a:pt x="24657" y="16000"/>
                  </a:cubicBezTo>
                  <a:cubicBezTo>
                    <a:pt x="21300" y="23028"/>
                    <a:pt x="16252" y="28690"/>
                    <a:pt x="15451" y="29564"/>
                  </a:cubicBezTo>
                  <a:cubicBezTo>
                    <a:pt x="14723" y="29380"/>
                    <a:pt x="11145" y="28130"/>
                    <a:pt x="6432" y="20708"/>
                  </a:cubicBezTo>
                  <a:cubicBezTo>
                    <a:pt x="1106" y="12323"/>
                    <a:pt x="586" y="3939"/>
                    <a:pt x="580" y="3856"/>
                  </a:cubicBezTo>
                  <a:cubicBezTo>
                    <a:pt x="572" y="3701"/>
                    <a:pt x="446" y="3585"/>
                    <a:pt x="287" y="3585"/>
                  </a:cubicBezTo>
                  <a:cubicBezTo>
                    <a:pt x="284" y="3585"/>
                    <a:pt x="282" y="3585"/>
                    <a:pt x="280" y="3585"/>
                  </a:cubicBezTo>
                  <a:cubicBezTo>
                    <a:pt x="121" y="3594"/>
                    <a:pt x="1" y="3729"/>
                    <a:pt x="9" y="3887"/>
                  </a:cubicBezTo>
                  <a:cubicBezTo>
                    <a:pt x="14" y="3972"/>
                    <a:pt x="539" y="12498"/>
                    <a:pt x="5948" y="21016"/>
                  </a:cubicBezTo>
                  <a:cubicBezTo>
                    <a:pt x="11390" y="29586"/>
                    <a:pt x="15353" y="30143"/>
                    <a:pt x="15519" y="30163"/>
                  </a:cubicBezTo>
                  <a:cubicBezTo>
                    <a:pt x="15530" y="30164"/>
                    <a:pt x="15541" y="30165"/>
                    <a:pt x="15553" y="30165"/>
                  </a:cubicBezTo>
                  <a:cubicBezTo>
                    <a:pt x="15632" y="30165"/>
                    <a:pt x="15707" y="30132"/>
                    <a:pt x="15761" y="30075"/>
                  </a:cubicBezTo>
                  <a:cubicBezTo>
                    <a:pt x="15817" y="30014"/>
                    <a:pt x="21498" y="23942"/>
                    <a:pt x="25174" y="16247"/>
                  </a:cubicBezTo>
                  <a:cubicBezTo>
                    <a:pt x="28856" y="8538"/>
                    <a:pt x="29129" y="378"/>
                    <a:pt x="29131" y="296"/>
                  </a:cubicBezTo>
                  <a:cubicBezTo>
                    <a:pt x="29136" y="138"/>
                    <a:pt x="29011" y="6"/>
                    <a:pt x="28853" y="1"/>
                  </a:cubicBezTo>
                  <a:cubicBezTo>
                    <a:pt x="28850" y="1"/>
                    <a:pt x="28848" y="1"/>
                    <a:pt x="2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4760575" y="1388150"/>
              <a:ext cx="82875" cy="141925"/>
            </a:xfrm>
            <a:custGeom>
              <a:avLst/>
              <a:gdLst/>
              <a:ahLst/>
              <a:cxnLst/>
              <a:rect l="l" t="t" r="r" b="b"/>
              <a:pathLst>
                <a:path w="3315" h="5677" extrusionOk="0">
                  <a:moveTo>
                    <a:pt x="1677" y="572"/>
                  </a:moveTo>
                  <a:cubicBezTo>
                    <a:pt x="1766" y="575"/>
                    <a:pt x="1852" y="601"/>
                    <a:pt x="1925" y="651"/>
                  </a:cubicBezTo>
                  <a:cubicBezTo>
                    <a:pt x="2474" y="994"/>
                    <a:pt x="2164" y="2582"/>
                    <a:pt x="1925" y="3309"/>
                  </a:cubicBezTo>
                  <a:cubicBezTo>
                    <a:pt x="1642" y="3946"/>
                    <a:pt x="1262" y="4661"/>
                    <a:pt x="1027" y="4967"/>
                  </a:cubicBezTo>
                  <a:cubicBezTo>
                    <a:pt x="955" y="4588"/>
                    <a:pt x="940" y="3775"/>
                    <a:pt x="976" y="3082"/>
                  </a:cubicBezTo>
                  <a:cubicBezTo>
                    <a:pt x="977" y="3050"/>
                    <a:pt x="974" y="3019"/>
                    <a:pt x="966" y="2988"/>
                  </a:cubicBezTo>
                  <a:lnTo>
                    <a:pt x="734" y="2178"/>
                  </a:lnTo>
                  <a:cubicBezTo>
                    <a:pt x="615" y="1762"/>
                    <a:pt x="915" y="1019"/>
                    <a:pt x="1329" y="708"/>
                  </a:cubicBezTo>
                  <a:cubicBezTo>
                    <a:pt x="1465" y="605"/>
                    <a:pt x="1582" y="572"/>
                    <a:pt x="1677" y="572"/>
                  </a:cubicBezTo>
                  <a:close/>
                  <a:moveTo>
                    <a:pt x="1676" y="1"/>
                  </a:moveTo>
                  <a:cubicBezTo>
                    <a:pt x="1442" y="1"/>
                    <a:pt x="1205" y="84"/>
                    <a:pt x="984" y="249"/>
                  </a:cubicBezTo>
                  <a:cubicBezTo>
                    <a:pt x="383" y="703"/>
                    <a:pt x="1" y="1698"/>
                    <a:pt x="185" y="2335"/>
                  </a:cubicBezTo>
                  <a:lnTo>
                    <a:pt x="401" y="3099"/>
                  </a:lnTo>
                  <a:cubicBezTo>
                    <a:pt x="282" y="5467"/>
                    <a:pt x="666" y="5594"/>
                    <a:pt x="830" y="5650"/>
                  </a:cubicBezTo>
                  <a:cubicBezTo>
                    <a:pt x="873" y="5666"/>
                    <a:pt x="919" y="5675"/>
                    <a:pt x="964" y="5676"/>
                  </a:cubicBezTo>
                  <a:cubicBezTo>
                    <a:pt x="1198" y="5676"/>
                    <a:pt x="1619" y="5409"/>
                    <a:pt x="2455" y="3529"/>
                  </a:cubicBezTo>
                  <a:cubicBezTo>
                    <a:pt x="2458" y="3521"/>
                    <a:pt x="2461" y="3512"/>
                    <a:pt x="2465" y="3504"/>
                  </a:cubicBezTo>
                  <a:cubicBezTo>
                    <a:pt x="2555" y="3233"/>
                    <a:pt x="3314" y="843"/>
                    <a:pt x="2229" y="165"/>
                  </a:cubicBezTo>
                  <a:cubicBezTo>
                    <a:pt x="2053" y="55"/>
                    <a:pt x="1866"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4443700" y="2255200"/>
              <a:ext cx="94050" cy="387075"/>
            </a:xfrm>
            <a:custGeom>
              <a:avLst/>
              <a:gdLst/>
              <a:ahLst/>
              <a:cxnLst/>
              <a:rect l="l" t="t" r="r" b="b"/>
              <a:pathLst>
                <a:path w="3762" h="15483" extrusionOk="0">
                  <a:moveTo>
                    <a:pt x="305" y="0"/>
                  </a:moveTo>
                  <a:cubicBezTo>
                    <a:pt x="293" y="0"/>
                    <a:pt x="281" y="1"/>
                    <a:pt x="269" y="3"/>
                  </a:cubicBezTo>
                  <a:cubicBezTo>
                    <a:pt x="112" y="21"/>
                    <a:pt x="1" y="163"/>
                    <a:pt x="19" y="321"/>
                  </a:cubicBezTo>
                  <a:cubicBezTo>
                    <a:pt x="31" y="417"/>
                    <a:pt x="1202" y="10009"/>
                    <a:pt x="3156" y="15297"/>
                  </a:cubicBezTo>
                  <a:cubicBezTo>
                    <a:pt x="3197" y="15409"/>
                    <a:pt x="3305" y="15483"/>
                    <a:pt x="3424" y="15483"/>
                  </a:cubicBezTo>
                  <a:lnTo>
                    <a:pt x="3425" y="15483"/>
                  </a:lnTo>
                  <a:cubicBezTo>
                    <a:pt x="3624" y="15483"/>
                    <a:pt x="3762" y="15284"/>
                    <a:pt x="3692" y="15098"/>
                  </a:cubicBezTo>
                  <a:cubicBezTo>
                    <a:pt x="1763" y="9873"/>
                    <a:pt x="599" y="347"/>
                    <a:pt x="587" y="251"/>
                  </a:cubicBezTo>
                  <a:cubicBezTo>
                    <a:pt x="570" y="107"/>
                    <a:pt x="448"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4552400" y="1810475"/>
              <a:ext cx="439250" cy="830475"/>
            </a:xfrm>
            <a:custGeom>
              <a:avLst/>
              <a:gdLst/>
              <a:ahLst/>
              <a:cxnLst/>
              <a:rect l="l" t="t" r="r" b="b"/>
              <a:pathLst>
                <a:path w="17570" h="33219" extrusionOk="0">
                  <a:moveTo>
                    <a:pt x="8824" y="0"/>
                  </a:moveTo>
                  <a:cubicBezTo>
                    <a:pt x="7998" y="0"/>
                    <a:pt x="7272" y="283"/>
                    <a:pt x="6822" y="622"/>
                  </a:cubicBezTo>
                  <a:cubicBezTo>
                    <a:pt x="6822" y="622"/>
                    <a:pt x="3122" y="2471"/>
                    <a:pt x="3469" y="3858"/>
                  </a:cubicBezTo>
                  <a:cubicBezTo>
                    <a:pt x="3713" y="4832"/>
                    <a:pt x="4412" y="5179"/>
                    <a:pt x="5088" y="5179"/>
                  </a:cubicBezTo>
                  <a:cubicBezTo>
                    <a:pt x="5374" y="5179"/>
                    <a:pt x="5655" y="5117"/>
                    <a:pt x="5896" y="5014"/>
                  </a:cubicBezTo>
                  <a:cubicBezTo>
                    <a:pt x="6705" y="4668"/>
                    <a:pt x="8902" y="3858"/>
                    <a:pt x="8902" y="3858"/>
                  </a:cubicBezTo>
                  <a:lnTo>
                    <a:pt x="10403" y="6863"/>
                  </a:lnTo>
                  <a:cubicBezTo>
                    <a:pt x="10403" y="6863"/>
                    <a:pt x="8457" y="5625"/>
                    <a:pt x="7118" y="5625"/>
                  </a:cubicBezTo>
                  <a:cubicBezTo>
                    <a:pt x="6927" y="5625"/>
                    <a:pt x="6748" y="5650"/>
                    <a:pt x="6589" y="5708"/>
                  </a:cubicBezTo>
                  <a:cubicBezTo>
                    <a:pt x="5318" y="6169"/>
                    <a:pt x="4162" y="7211"/>
                    <a:pt x="4162" y="7211"/>
                  </a:cubicBezTo>
                  <a:cubicBezTo>
                    <a:pt x="4162" y="7211"/>
                    <a:pt x="3847" y="7022"/>
                    <a:pt x="3431" y="7022"/>
                  </a:cubicBezTo>
                  <a:cubicBezTo>
                    <a:pt x="3050" y="7022"/>
                    <a:pt x="2584" y="7180"/>
                    <a:pt x="2197" y="7789"/>
                  </a:cubicBezTo>
                  <a:cubicBezTo>
                    <a:pt x="1388" y="9062"/>
                    <a:pt x="1272" y="10100"/>
                    <a:pt x="1272" y="10100"/>
                  </a:cubicBezTo>
                  <a:cubicBezTo>
                    <a:pt x="1272" y="10100"/>
                    <a:pt x="0" y="11025"/>
                    <a:pt x="0" y="12643"/>
                  </a:cubicBezTo>
                  <a:cubicBezTo>
                    <a:pt x="0" y="14262"/>
                    <a:pt x="0" y="15533"/>
                    <a:pt x="1040" y="16458"/>
                  </a:cubicBezTo>
                  <a:cubicBezTo>
                    <a:pt x="2081" y="17382"/>
                    <a:pt x="2775" y="17382"/>
                    <a:pt x="2775" y="17382"/>
                  </a:cubicBezTo>
                  <a:lnTo>
                    <a:pt x="3699" y="17960"/>
                  </a:lnTo>
                  <a:cubicBezTo>
                    <a:pt x="3699" y="17960"/>
                    <a:pt x="1388" y="23046"/>
                    <a:pt x="2775" y="25705"/>
                  </a:cubicBezTo>
                  <a:cubicBezTo>
                    <a:pt x="3955" y="27969"/>
                    <a:pt x="4634" y="28137"/>
                    <a:pt x="4809" y="28137"/>
                  </a:cubicBezTo>
                  <a:cubicBezTo>
                    <a:pt x="4840" y="28137"/>
                    <a:pt x="4855" y="28132"/>
                    <a:pt x="4855" y="28132"/>
                  </a:cubicBezTo>
                  <a:lnTo>
                    <a:pt x="7629" y="33219"/>
                  </a:lnTo>
                  <a:lnTo>
                    <a:pt x="15026" y="31369"/>
                  </a:lnTo>
                  <a:lnTo>
                    <a:pt x="11212" y="22815"/>
                  </a:lnTo>
                  <a:cubicBezTo>
                    <a:pt x="11212" y="22815"/>
                    <a:pt x="17569" y="9753"/>
                    <a:pt x="16876" y="7673"/>
                  </a:cubicBezTo>
                  <a:cubicBezTo>
                    <a:pt x="16182" y="5593"/>
                    <a:pt x="13292" y="2935"/>
                    <a:pt x="11559" y="1200"/>
                  </a:cubicBezTo>
                  <a:cubicBezTo>
                    <a:pt x="10671" y="312"/>
                    <a:pt x="9692" y="0"/>
                    <a:pt x="8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545250" y="1803500"/>
              <a:ext cx="453175" cy="844575"/>
            </a:xfrm>
            <a:custGeom>
              <a:avLst/>
              <a:gdLst/>
              <a:ahLst/>
              <a:cxnLst/>
              <a:rect l="l" t="t" r="r" b="b"/>
              <a:pathLst>
                <a:path w="18127" h="33783" extrusionOk="0">
                  <a:moveTo>
                    <a:pt x="9104" y="571"/>
                  </a:moveTo>
                  <a:cubicBezTo>
                    <a:pt x="9909" y="571"/>
                    <a:pt x="10821" y="859"/>
                    <a:pt x="11643" y="1681"/>
                  </a:cubicBezTo>
                  <a:cubicBezTo>
                    <a:pt x="11850" y="1888"/>
                    <a:pt x="12072" y="2106"/>
                    <a:pt x="12305" y="2337"/>
                  </a:cubicBezTo>
                  <a:cubicBezTo>
                    <a:pt x="13992" y="3998"/>
                    <a:pt x="16301" y="6274"/>
                    <a:pt x="16891" y="8043"/>
                  </a:cubicBezTo>
                  <a:cubicBezTo>
                    <a:pt x="17373" y="9486"/>
                    <a:pt x="13776" y="17760"/>
                    <a:pt x="11241" y="22968"/>
                  </a:cubicBezTo>
                  <a:cubicBezTo>
                    <a:pt x="11204" y="23044"/>
                    <a:pt x="11203" y="23133"/>
                    <a:pt x="11236" y="23209"/>
                  </a:cubicBezTo>
                  <a:lnTo>
                    <a:pt x="14913" y="31451"/>
                  </a:lnTo>
                  <a:lnTo>
                    <a:pt x="8061" y="33165"/>
                  </a:lnTo>
                  <a:lnTo>
                    <a:pt x="5393" y="28273"/>
                  </a:lnTo>
                  <a:cubicBezTo>
                    <a:pt x="5341" y="28177"/>
                    <a:pt x="5268" y="28116"/>
                    <a:pt x="5174" y="28116"/>
                  </a:cubicBezTo>
                  <a:cubicBezTo>
                    <a:pt x="5148" y="28116"/>
                    <a:pt x="5121" y="28120"/>
                    <a:pt x="5096" y="28130"/>
                  </a:cubicBezTo>
                  <a:cubicBezTo>
                    <a:pt x="5090" y="28130"/>
                    <a:pt x="4486" y="28095"/>
                    <a:pt x="3315" y="25852"/>
                  </a:cubicBezTo>
                  <a:cubicBezTo>
                    <a:pt x="2009" y="23347"/>
                    <a:pt x="4223" y="18408"/>
                    <a:pt x="4246" y="18359"/>
                  </a:cubicBezTo>
                  <a:cubicBezTo>
                    <a:pt x="4305" y="18228"/>
                    <a:pt x="4259" y="18073"/>
                    <a:pt x="4137" y="17996"/>
                  </a:cubicBezTo>
                  <a:lnTo>
                    <a:pt x="3212" y="17418"/>
                  </a:lnTo>
                  <a:cubicBezTo>
                    <a:pt x="3168" y="17391"/>
                    <a:pt x="3117" y="17376"/>
                    <a:pt x="3065" y="17375"/>
                  </a:cubicBezTo>
                  <a:cubicBezTo>
                    <a:pt x="3060" y="17374"/>
                    <a:pt x="2443" y="17346"/>
                    <a:pt x="1517" y="16523"/>
                  </a:cubicBezTo>
                  <a:cubicBezTo>
                    <a:pt x="573" y="15683"/>
                    <a:pt x="573" y="14525"/>
                    <a:pt x="573" y="12922"/>
                  </a:cubicBezTo>
                  <a:cubicBezTo>
                    <a:pt x="573" y="11476"/>
                    <a:pt x="1716" y="10619"/>
                    <a:pt x="1727" y="10610"/>
                  </a:cubicBezTo>
                  <a:cubicBezTo>
                    <a:pt x="1792" y="10562"/>
                    <a:pt x="1833" y="10491"/>
                    <a:pt x="1842" y="10411"/>
                  </a:cubicBezTo>
                  <a:cubicBezTo>
                    <a:pt x="1845" y="10400"/>
                    <a:pt x="1960" y="9423"/>
                    <a:pt x="2725" y="8221"/>
                  </a:cubicBezTo>
                  <a:cubicBezTo>
                    <a:pt x="3046" y="7716"/>
                    <a:pt x="3423" y="7584"/>
                    <a:pt x="3729" y="7584"/>
                  </a:cubicBezTo>
                  <a:cubicBezTo>
                    <a:pt x="4025" y="7584"/>
                    <a:pt x="4255" y="7708"/>
                    <a:pt x="4301" y="7735"/>
                  </a:cubicBezTo>
                  <a:cubicBezTo>
                    <a:pt x="4347" y="7762"/>
                    <a:pt x="4398" y="7775"/>
                    <a:pt x="4449" y="7775"/>
                  </a:cubicBezTo>
                  <a:cubicBezTo>
                    <a:pt x="4518" y="7775"/>
                    <a:pt x="4586" y="7751"/>
                    <a:pt x="4640" y="7702"/>
                  </a:cubicBezTo>
                  <a:cubicBezTo>
                    <a:pt x="4651" y="7692"/>
                    <a:pt x="5768" y="6695"/>
                    <a:pt x="6973" y="6256"/>
                  </a:cubicBezTo>
                  <a:cubicBezTo>
                    <a:pt x="7101" y="6210"/>
                    <a:pt x="7247" y="6189"/>
                    <a:pt x="7407" y="6189"/>
                  </a:cubicBezTo>
                  <a:cubicBezTo>
                    <a:pt x="8416" y="6189"/>
                    <a:pt x="9954" y="7014"/>
                    <a:pt x="10537" y="7384"/>
                  </a:cubicBezTo>
                  <a:cubicBezTo>
                    <a:pt x="10584" y="7414"/>
                    <a:pt x="10637" y="7428"/>
                    <a:pt x="10690" y="7428"/>
                  </a:cubicBezTo>
                  <a:cubicBezTo>
                    <a:pt x="10759" y="7428"/>
                    <a:pt x="10828" y="7404"/>
                    <a:pt x="10882" y="7355"/>
                  </a:cubicBezTo>
                  <a:cubicBezTo>
                    <a:pt x="10977" y="7269"/>
                    <a:pt x="11004" y="7130"/>
                    <a:pt x="10946" y="7014"/>
                  </a:cubicBezTo>
                  <a:lnTo>
                    <a:pt x="9443" y="4010"/>
                  </a:lnTo>
                  <a:cubicBezTo>
                    <a:pt x="9394" y="3910"/>
                    <a:pt x="9293" y="3851"/>
                    <a:pt x="9187" y="3851"/>
                  </a:cubicBezTo>
                  <a:cubicBezTo>
                    <a:pt x="9154" y="3851"/>
                    <a:pt x="9121" y="3856"/>
                    <a:pt x="9088" y="3868"/>
                  </a:cubicBezTo>
                  <a:cubicBezTo>
                    <a:pt x="8998" y="3902"/>
                    <a:pt x="6876" y="4684"/>
                    <a:pt x="6069" y="5030"/>
                  </a:cubicBezTo>
                  <a:cubicBezTo>
                    <a:pt x="5878" y="5112"/>
                    <a:pt x="5631" y="5172"/>
                    <a:pt x="5371" y="5172"/>
                  </a:cubicBezTo>
                  <a:cubicBezTo>
                    <a:pt x="5160" y="5172"/>
                    <a:pt x="4941" y="5132"/>
                    <a:pt x="4737" y="5031"/>
                  </a:cubicBezTo>
                  <a:cubicBezTo>
                    <a:pt x="4385" y="4858"/>
                    <a:pt x="4149" y="4532"/>
                    <a:pt x="4032" y="4067"/>
                  </a:cubicBezTo>
                  <a:cubicBezTo>
                    <a:pt x="3832" y="3266"/>
                    <a:pt x="5785" y="1883"/>
                    <a:pt x="7235" y="1157"/>
                  </a:cubicBezTo>
                  <a:cubicBezTo>
                    <a:pt x="7250" y="1150"/>
                    <a:pt x="7265" y="1140"/>
                    <a:pt x="7279" y="1130"/>
                  </a:cubicBezTo>
                  <a:cubicBezTo>
                    <a:pt x="7686" y="824"/>
                    <a:pt x="8349" y="571"/>
                    <a:pt x="9104" y="571"/>
                  </a:cubicBezTo>
                  <a:close/>
                  <a:moveTo>
                    <a:pt x="9114" y="0"/>
                  </a:moveTo>
                  <a:cubicBezTo>
                    <a:pt x="8228" y="0"/>
                    <a:pt x="7445" y="297"/>
                    <a:pt x="6956" y="656"/>
                  </a:cubicBezTo>
                  <a:cubicBezTo>
                    <a:pt x="6463" y="904"/>
                    <a:pt x="3092" y="2668"/>
                    <a:pt x="3476" y="4206"/>
                  </a:cubicBezTo>
                  <a:cubicBezTo>
                    <a:pt x="3675" y="4999"/>
                    <a:pt x="4133" y="5371"/>
                    <a:pt x="4483" y="5545"/>
                  </a:cubicBezTo>
                  <a:cubicBezTo>
                    <a:pt x="4750" y="5677"/>
                    <a:pt x="5060" y="5743"/>
                    <a:pt x="5378" y="5743"/>
                  </a:cubicBezTo>
                  <a:cubicBezTo>
                    <a:pt x="5687" y="5743"/>
                    <a:pt x="6003" y="5681"/>
                    <a:pt x="6294" y="5556"/>
                  </a:cubicBezTo>
                  <a:cubicBezTo>
                    <a:pt x="6929" y="5283"/>
                    <a:pt x="8454" y="4714"/>
                    <a:pt x="9045" y="4494"/>
                  </a:cubicBezTo>
                  <a:lnTo>
                    <a:pt x="10012" y="6427"/>
                  </a:lnTo>
                  <a:cubicBezTo>
                    <a:pt x="9299" y="6060"/>
                    <a:pt x="8264" y="5617"/>
                    <a:pt x="7405" y="5617"/>
                  </a:cubicBezTo>
                  <a:cubicBezTo>
                    <a:pt x="7181" y="5617"/>
                    <a:pt x="6968" y="5647"/>
                    <a:pt x="6777" y="5717"/>
                  </a:cubicBezTo>
                  <a:cubicBezTo>
                    <a:pt x="5725" y="6100"/>
                    <a:pt x="4766" y="6847"/>
                    <a:pt x="4405" y="7148"/>
                  </a:cubicBezTo>
                  <a:cubicBezTo>
                    <a:pt x="4217" y="7069"/>
                    <a:pt x="3981" y="7009"/>
                    <a:pt x="3724" y="7009"/>
                  </a:cubicBezTo>
                  <a:cubicBezTo>
                    <a:pt x="3239" y="7009"/>
                    <a:pt x="2681" y="7222"/>
                    <a:pt x="2242" y="7913"/>
                  </a:cubicBezTo>
                  <a:cubicBezTo>
                    <a:pt x="1558" y="8987"/>
                    <a:pt x="1348" y="9902"/>
                    <a:pt x="1292" y="10224"/>
                  </a:cubicBezTo>
                  <a:cubicBezTo>
                    <a:pt x="974" y="10493"/>
                    <a:pt x="1" y="11431"/>
                    <a:pt x="1" y="12922"/>
                  </a:cubicBezTo>
                  <a:cubicBezTo>
                    <a:pt x="1" y="14541"/>
                    <a:pt x="1" y="15940"/>
                    <a:pt x="1137" y="16949"/>
                  </a:cubicBezTo>
                  <a:cubicBezTo>
                    <a:pt x="2050" y="17762"/>
                    <a:pt x="2725" y="17913"/>
                    <a:pt x="2968" y="17941"/>
                  </a:cubicBezTo>
                  <a:lnTo>
                    <a:pt x="3625" y="18350"/>
                  </a:lnTo>
                  <a:cubicBezTo>
                    <a:pt x="3182" y="19399"/>
                    <a:pt x="1528" y="23663"/>
                    <a:pt x="2807" y="26116"/>
                  </a:cubicBezTo>
                  <a:cubicBezTo>
                    <a:pt x="3860" y="28134"/>
                    <a:pt x="4574" y="28621"/>
                    <a:pt x="4971" y="28694"/>
                  </a:cubicBezTo>
                  <a:lnTo>
                    <a:pt x="7664" y="33633"/>
                  </a:lnTo>
                  <a:cubicBezTo>
                    <a:pt x="7715" y="33726"/>
                    <a:pt x="7811" y="33782"/>
                    <a:pt x="7916" y="33782"/>
                  </a:cubicBezTo>
                  <a:cubicBezTo>
                    <a:pt x="7939" y="33782"/>
                    <a:pt x="7962" y="33780"/>
                    <a:pt x="7984" y="33774"/>
                  </a:cubicBezTo>
                  <a:lnTo>
                    <a:pt x="15383" y="31924"/>
                  </a:lnTo>
                  <a:cubicBezTo>
                    <a:pt x="15555" y="31880"/>
                    <a:pt x="15647" y="31693"/>
                    <a:pt x="15575" y="31530"/>
                  </a:cubicBezTo>
                  <a:lnTo>
                    <a:pt x="11815" y="23098"/>
                  </a:lnTo>
                  <a:cubicBezTo>
                    <a:pt x="12694" y="21284"/>
                    <a:pt x="18127" y="9938"/>
                    <a:pt x="17434" y="7861"/>
                  </a:cubicBezTo>
                  <a:cubicBezTo>
                    <a:pt x="16801" y="5962"/>
                    <a:pt x="14435" y="3631"/>
                    <a:pt x="12707" y="1928"/>
                  </a:cubicBezTo>
                  <a:cubicBezTo>
                    <a:pt x="12475" y="1699"/>
                    <a:pt x="12253" y="1482"/>
                    <a:pt x="12047" y="1276"/>
                  </a:cubicBezTo>
                  <a:cubicBezTo>
                    <a:pt x="11104" y="333"/>
                    <a:pt x="10051" y="0"/>
                    <a:pt x="9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4804375" y="1974800"/>
              <a:ext cx="69525" cy="78000"/>
            </a:xfrm>
            <a:custGeom>
              <a:avLst/>
              <a:gdLst/>
              <a:ahLst/>
              <a:cxnLst/>
              <a:rect l="l" t="t" r="r" b="b"/>
              <a:pathLst>
                <a:path w="2781" h="3120" extrusionOk="0">
                  <a:moveTo>
                    <a:pt x="321" y="1"/>
                  </a:moveTo>
                  <a:cubicBezTo>
                    <a:pt x="258" y="1"/>
                    <a:pt x="194" y="22"/>
                    <a:pt x="140" y="65"/>
                  </a:cubicBezTo>
                  <a:cubicBezTo>
                    <a:pt x="18" y="167"/>
                    <a:pt x="0" y="349"/>
                    <a:pt x="103" y="472"/>
                  </a:cubicBezTo>
                  <a:lnTo>
                    <a:pt x="2183" y="3015"/>
                  </a:lnTo>
                  <a:cubicBezTo>
                    <a:pt x="2237" y="3080"/>
                    <a:pt x="2316" y="3119"/>
                    <a:pt x="2402" y="3119"/>
                  </a:cubicBezTo>
                  <a:cubicBezTo>
                    <a:pt x="2403" y="3119"/>
                    <a:pt x="2404" y="3119"/>
                    <a:pt x="2406" y="3119"/>
                  </a:cubicBezTo>
                  <a:cubicBezTo>
                    <a:pt x="2406" y="3119"/>
                    <a:pt x="2406" y="3119"/>
                    <a:pt x="2407" y="3119"/>
                  </a:cubicBezTo>
                  <a:cubicBezTo>
                    <a:pt x="2648" y="3119"/>
                    <a:pt x="2780" y="2839"/>
                    <a:pt x="2626" y="2652"/>
                  </a:cubicBezTo>
                  <a:lnTo>
                    <a:pt x="546" y="109"/>
                  </a:lnTo>
                  <a:cubicBezTo>
                    <a:pt x="490" y="38"/>
                    <a:pt x="406"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4648225" y="1983475"/>
              <a:ext cx="131575" cy="104025"/>
            </a:xfrm>
            <a:custGeom>
              <a:avLst/>
              <a:gdLst/>
              <a:ahLst/>
              <a:cxnLst/>
              <a:rect l="l" t="t" r="r" b="b"/>
              <a:pathLst>
                <a:path w="5263" h="4161" extrusionOk="0">
                  <a:moveTo>
                    <a:pt x="325" y="0"/>
                  </a:moveTo>
                  <a:cubicBezTo>
                    <a:pt x="239" y="0"/>
                    <a:pt x="155" y="38"/>
                    <a:pt x="99" y="111"/>
                  </a:cubicBezTo>
                  <a:cubicBezTo>
                    <a:pt x="0" y="237"/>
                    <a:pt x="25" y="420"/>
                    <a:pt x="154" y="516"/>
                  </a:cubicBezTo>
                  <a:lnTo>
                    <a:pt x="4777" y="4100"/>
                  </a:lnTo>
                  <a:cubicBezTo>
                    <a:pt x="4827" y="4138"/>
                    <a:pt x="4889" y="4160"/>
                    <a:pt x="4953" y="4160"/>
                  </a:cubicBezTo>
                  <a:cubicBezTo>
                    <a:pt x="5076" y="4160"/>
                    <a:pt x="5184" y="4082"/>
                    <a:pt x="5224" y="3966"/>
                  </a:cubicBezTo>
                  <a:cubicBezTo>
                    <a:pt x="5263" y="3850"/>
                    <a:pt x="5225" y="3722"/>
                    <a:pt x="5129" y="3647"/>
                  </a:cubicBezTo>
                  <a:lnTo>
                    <a:pt x="505" y="64"/>
                  </a:lnTo>
                  <a:cubicBezTo>
                    <a:pt x="451" y="21"/>
                    <a:pt x="38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4576225" y="2055875"/>
              <a:ext cx="128450" cy="95175"/>
            </a:xfrm>
            <a:custGeom>
              <a:avLst/>
              <a:gdLst/>
              <a:ahLst/>
              <a:cxnLst/>
              <a:rect l="l" t="t" r="r" b="b"/>
              <a:pathLst>
                <a:path w="5138" h="3807" extrusionOk="0">
                  <a:moveTo>
                    <a:pt x="325" y="1"/>
                  </a:moveTo>
                  <a:cubicBezTo>
                    <a:pt x="236" y="1"/>
                    <a:pt x="147" y="42"/>
                    <a:pt x="91" y="120"/>
                  </a:cubicBezTo>
                  <a:cubicBezTo>
                    <a:pt x="1" y="246"/>
                    <a:pt x="27" y="422"/>
                    <a:pt x="152" y="516"/>
                  </a:cubicBezTo>
                  <a:lnTo>
                    <a:pt x="4660" y="3753"/>
                  </a:lnTo>
                  <a:cubicBezTo>
                    <a:pt x="4708" y="3788"/>
                    <a:pt x="4767" y="3806"/>
                    <a:pt x="4827" y="3806"/>
                  </a:cubicBezTo>
                  <a:cubicBezTo>
                    <a:pt x="4951" y="3806"/>
                    <a:pt x="5061" y="3726"/>
                    <a:pt x="5099" y="3608"/>
                  </a:cubicBezTo>
                  <a:cubicBezTo>
                    <a:pt x="5137" y="3489"/>
                    <a:pt x="5095" y="3361"/>
                    <a:pt x="4994" y="3288"/>
                  </a:cubicBezTo>
                  <a:lnTo>
                    <a:pt x="487" y="51"/>
                  </a:lnTo>
                  <a:cubicBezTo>
                    <a:pt x="437" y="17"/>
                    <a:pt x="38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4597075" y="2168500"/>
              <a:ext cx="55600" cy="98150"/>
            </a:xfrm>
            <a:custGeom>
              <a:avLst/>
              <a:gdLst/>
              <a:ahLst/>
              <a:cxnLst/>
              <a:rect l="l" t="t" r="r" b="b"/>
              <a:pathLst>
                <a:path w="2224" h="3926" extrusionOk="0">
                  <a:moveTo>
                    <a:pt x="295" y="1"/>
                  </a:moveTo>
                  <a:cubicBezTo>
                    <a:pt x="290" y="1"/>
                    <a:pt x="285" y="1"/>
                    <a:pt x="280" y="1"/>
                  </a:cubicBezTo>
                  <a:cubicBezTo>
                    <a:pt x="121" y="9"/>
                    <a:pt x="1" y="143"/>
                    <a:pt x="9" y="302"/>
                  </a:cubicBezTo>
                  <a:cubicBezTo>
                    <a:pt x="130" y="2603"/>
                    <a:pt x="1673" y="3815"/>
                    <a:pt x="1739" y="3866"/>
                  </a:cubicBezTo>
                  <a:cubicBezTo>
                    <a:pt x="1788" y="3904"/>
                    <a:pt x="1850" y="3925"/>
                    <a:pt x="1912" y="3925"/>
                  </a:cubicBezTo>
                  <a:cubicBezTo>
                    <a:pt x="2035" y="3925"/>
                    <a:pt x="2145" y="3848"/>
                    <a:pt x="2184" y="3732"/>
                  </a:cubicBezTo>
                  <a:cubicBezTo>
                    <a:pt x="2223" y="3615"/>
                    <a:pt x="2185" y="3487"/>
                    <a:pt x="2088" y="3413"/>
                  </a:cubicBezTo>
                  <a:cubicBezTo>
                    <a:pt x="2074" y="3401"/>
                    <a:pt x="688" y="2301"/>
                    <a:pt x="580" y="272"/>
                  </a:cubicBezTo>
                  <a:cubicBezTo>
                    <a:pt x="573" y="118"/>
                    <a:pt x="44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3175150" y="300825"/>
              <a:ext cx="2568325" cy="2568325"/>
            </a:xfrm>
            <a:custGeom>
              <a:avLst/>
              <a:gdLst/>
              <a:ahLst/>
              <a:cxnLst/>
              <a:rect l="l" t="t" r="r" b="b"/>
              <a:pathLst>
                <a:path w="102733" h="102733" extrusionOk="0">
                  <a:moveTo>
                    <a:pt x="51366" y="13046"/>
                  </a:moveTo>
                  <a:cubicBezTo>
                    <a:pt x="72531" y="13046"/>
                    <a:pt x="89687" y="30203"/>
                    <a:pt x="89687" y="51366"/>
                  </a:cubicBezTo>
                  <a:cubicBezTo>
                    <a:pt x="89687" y="72531"/>
                    <a:pt x="72531" y="89687"/>
                    <a:pt x="51366" y="89687"/>
                  </a:cubicBezTo>
                  <a:cubicBezTo>
                    <a:pt x="30202" y="89687"/>
                    <a:pt x="13045" y="72532"/>
                    <a:pt x="13045" y="51366"/>
                  </a:cubicBezTo>
                  <a:cubicBezTo>
                    <a:pt x="13045" y="30202"/>
                    <a:pt x="30202" y="13046"/>
                    <a:pt x="51366" y="13046"/>
                  </a:cubicBezTo>
                  <a:close/>
                  <a:moveTo>
                    <a:pt x="46271" y="0"/>
                  </a:moveTo>
                  <a:lnTo>
                    <a:pt x="44931" y="5895"/>
                  </a:lnTo>
                  <a:cubicBezTo>
                    <a:pt x="41375" y="6393"/>
                    <a:pt x="37892" y="7309"/>
                    <a:pt x="34553" y="8626"/>
                  </a:cubicBezTo>
                  <a:lnTo>
                    <a:pt x="30409" y="4153"/>
                  </a:lnTo>
                  <a:lnTo>
                    <a:pt x="21271" y="9430"/>
                  </a:lnTo>
                  <a:lnTo>
                    <a:pt x="23058" y="15211"/>
                  </a:lnTo>
                  <a:cubicBezTo>
                    <a:pt x="20235" y="17423"/>
                    <a:pt x="17680" y="19958"/>
                    <a:pt x="15444" y="22761"/>
                  </a:cubicBezTo>
                  <a:lnTo>
                    <a:pt x="9611" y="20957"/>
                  </a:lnTo>
                  <a:lnTo>
                    <a:pt x="4334" y="30096"/>
                  </a:lnTo>
                  <a:lnTo>
                    <a:pt x="8764" y="34200"/>
                  </a:lnTo>
                  <a:cubicBezTo>
                    <a:pt x="7418" y="37530"/>
                    <a:pt x="6471" y="41006"/>
                    <a:pt x="5941" y="44558"/>
                  </a:cubicBezTo>
                  <a:lnTo>
                    <a:pt x="0" y="45909"/>
                  </a:lnTo>
                  <a:lnTo>
                    <a:pt x="0" y="56461"/>
                  </a:lnTo>
                  <a:lnTo>
                    <a:pt x="5893" y="57802"/>
                  </a:lnTo>
                  <a:cubicBezTo>
                    <a:pt x="6392" y="61357"/>
                    <a:pt x="7309" y="64841"/>
                    <a:pt x="8625" y="68180"/>
                  </a:cubicBezTo>
                  <a:lnTo>
                    <a:pt x="4153" y="72324"/>
                  </a:lnTo>
                  <a:lnTo>
                    <a:pt x="9429" y="81462"/>
                  </a:lnTo>
                  <a:lnTo>
                    <a:pt x="15210" y="79676"/>
                  </a:lnTo>
                  <a:cubicBezTo>
                    <a:pt x="17423" y="82497"/>
                    <a:pt x="19957" y="85053"/>
                    <a:pt x="22761" y="87289"/>
                  </a:cubicBezTo>
                  <a:lnTo>
                    <a:pt x="20957" y="93122"/>
                  </a:lnTo>
                  <a:lnTo>
                    <a:pt x="30096" y="98399"/>
                  </a:lnTo>
                  <a:lnTo>
                    <a:pt x="34200" y="93969"/>
                  </a:lnTo>
                  <a:cubicBezTo>
                    <a:pt x="37529" y="95315"/>
                    <a:pt x="41005" y="96262"/>
                    <a:pt x="44558" y="96792"/>
                  </a:cubicBezTo>
                  <a:lnTo>
                    <a:pt x="45909" y="102733"/>
                  </a:lnTo>
                  <a:lnTo>
                    <a:pt x="56461" y="102733"/>
                  </a:lnTo>
                  <a:lnTo>
                    <a:pt x="57802" y="96839"/>
                  </a:lnTo>
                  <a:cubicBezTo>
                    <a:pt x="61356" y="96341"/>
                    <a:pt x="64840" y="95423"/>
                    <a:pt x="68180" y="94108"/>
                  </a:cubicBezTo>
                  <a:lnTo>
                    <a:pt x="72324" y="98579"/>
                  </a:lnTo>
                  <a:lnTo>
                    <a:pt x="81462" y="93304"/>
                  </a:lnTo>
                  <a:lnTo>
                    <a:pt x="79674" y="87523"/>
                  </a:lnTo>
                  <a:cubicBezTo>
                    <a:pt x="82496" y="85310"/>
                    <a:pt x="85052" y="82776"/>
                    <a:pt x="87288" y="79972"/>
                  </a:cubicBezTo>
                  <a:lnTo>
                    <a:pt x="93122" y="81777"/>
                  </a:lnTo>
                  <a:lnTo>
                    <a:pt x="98398" y="72637"/>
                  </a:lnTo>
                  <a:lnTo>
                    <a:pt x="93968" y="68532"/>
                  </a:lnTo>
                  <a:cubicBezTo>
                    <a:pt x="95313" y="65204"/>
                    <a:pt x="96262" y="61728"/>
                    <a:pt x="96792" y="58176"/>
                  </a:cubicBezTo>
                  <a:lnTo>
                    <a:pt x="102733" y="56823"/>
                  </a:lnTo>
                  <a:lnTo>
                    <a:pt x="102733" y="46271"/>
                  </a:lnTo>
                  <a:lnTo>
                    <a:pt x="96838" y="44931"/>
                  </a:lnTo>
                  <a:cubicBezTo>
                    <a:pt x="96340" y="41377"/>
                    <a:pt x="95423" y="37893"/>
                    <a:pt x="94107" y="34553"/>
                  </a:cubicBezTo>
                  <a:lnTo>
                    <a:pt x="98579" y="30409"/>
                  </a:lnTo>
                  <a:lnTo>
                    <a:pt x="93303" y="21271"/>
                  </a:lnTo>
                  <a:lnTo>
                    <a:pt x="87522" y="23059"/>
                  </a:lnTo>
                  <a:cubicBezTo>
                    <a:pt x="85309" y="20237"/>
                    <a:pt x="82775" y="17681"/>
                    <a:pt x="79971" y="15445"/>
                  </a:cubicBezTo>
                  <a:lnTo>
                    <a:pt x="81775" y="9611"/>
                  </a:lnTo>
                  <a:lnTo>
                    <a:pt x="72637" y="4335"/>
                  </a:lnTo>
                  <a:lnTo>
                    <a:pt x="68532" y="8765"/>
                  </a:lnTo>
                  <a:cubicBezTo>
                    <a:pt x="65203" y="7419"/>
                    <a:pt x="61726" y="6472"/>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3167625" y="293300"/>
              <a:ext cx="2583400" cy="2583375"/>
            </a:xfrm>
            <a:custGeom>
              <a:avLst/>
              <a:gdLst/>
              <a:ahLst/>
              <a:cxnLst/>
              <a:rect l="l" t="t" r="r" b="b"/>
              <a:pathLst>
                <a:path w="103336" h="103335" extrusionOk="0">
                  <a:moveTo>
                    <a:pt x="51666" y="13648"/>
                  </a:moveTo>
                  <a:cubicBezTo>
                    <a:pt x="72632" y="13648"/>
                    <a:pt x="89686" y="30704"/>
                    <a:pt x="89686" y="51667"/>
                  </a:cubicBezTo>
                  <a:cubicBezTo>
                    <a:pt x="89686" y="72632"/>
                    <a:pt x="72630" y="89688"/>
                    <a:pt x="51666" y="89688"/>
                  </a:cubicBezTo>
                  <a:cubicBezTo>
                    <a:pt x="30703" y="89688"/>
                    <a:pt x="13647" y="72633"/>
                    <a:pt x="13647" y="51667"/>
                  </a:cubicBezTo>
                  <a:cubicBezTo>
                    <a:pt x="13647" y="30703"/>
                    <a:pt x="30703" y="13648"/>
                    <a:pt x="51666" y="13648"/>
                  </a:cubicBezTo>
                  <a:close/>
                  <a:moveTo>
                    <a:pt x="51666" y="13046"/>
                  </a:moveTo>
                  <a:cubicBezTo>
                    <a:pt x="30371" y="13046"/>
                    <a:pt x="13046" y="30372"/>
                    <a:pt x="13046" y="51667"/>
                  </a:cubicBezTo>
                  <a:cubicBezTo>
                    <a:pt x="13046" y="72964"/>
                    <a:pt x="30370" y="90289"/>
                    <a:pt x="51666" y="90289"/>
                  </a:cubicBezTo>
                  <a:cubicBezTo>
                    <a:pt x="72964" y="90289"/>
                    <a:pt x="90289" y="72964"/>
                    <a:pt x="90289" y="51667"/>
                  </a:cubicBezTo>
                  <a:cubicBezTo>
                    <a:pt x="90289" y="30371"/>
                    <a:pt x="72962" y="13046"/>
                    <a:pt x="51666" y="13046"/>
                  </a:cubicBezTo>
                  <a:close/>
                  <a:moveTo>
                    <a:pt x="56883" y="602"/>
                  </a:moveTo>
                  <a:lnTo>
                    <a:pt x="58228" y="6510"/>
                  </a:lnTo>
                  <a:lnTo>
                    <a:pt x="58432" y="6540"/>
                  </a:lnTo>
                  <a:cubicBezTo>
                    <a:pt x="61937" y="7061"/>
                    <a:pt x="65399" y="8005"/>
                    <a:pt x="68721" y="9345"/>
                  </a:cubicBezTo>
                  <a:lnTo>
                    <a:pt x="68913" y="9422"/>
                  </a:lnTo>
                  <a:lnTo>
                    <a:pt x="72995" y="5017"/>
                  </a:lnTo>
                  <a:lnTo>
                    <a:pt x="81718" y="10053"/>
                  </a:lnTo>
                  <a:lnTo>
                    <a:pt x="79925" y="15853"/>
                  </a:lnTo>
                  <a:lnTo>
                    <a:pt x="80084" y="15981"/>
                  </a:lnTo>
                  <a:cubicBezTo>
                    <a:pt x="82870" y="18203"/>
                    <a:pt x="85387" y="20741"/>
                    <a:pt x="87587" y="23546"/>
                  </a:cubicBezTo>
                  <a:lnTo>
                    <a:pt x="87714" y="23709"/>
                  </a:lnTo>
                  <a:lnTo>
                    <a:pt x="93464" y="21931"/>
                  </a:lnTo>
                  <a:lnTo>
                    <a:pt x="98500" y="30654"/>
                  </a:lnTo>
                  <a:lnTo>
                    <a:pt x="94053" y="34773"/>
                  </a:lnTo>
                  <a:lnTo>
                    <a:pt x="94128" y="34964"/>
                  </a:lnTo>
                  <a:cubicBezTo>
                    <a:pt x="95435" y="38282"/>
                    <a:pt x="96346" y="41742"/>
                    <a:pt x="96842" y="45273"/>
                  </a:cubicBezTo>
                  <a:lnTo>
                    <a:pt x="96871" y="45479"/>
                  </a:lnTo>
                  <a:lnTo>
                    <a:pt x="102733" y="46813"/>
                  </a:lnTo>
                  <a:lnTo>
                    <a:pt x="102733" y="56885"/>
                  </a:lnTo>
                  <a:lnTo>
                    <a:pt x="96825" y="58228"/>
                  </a:lnTo>
                  <a:lnTo>
                    <a:pt x="96794" y="58432"/>
                  </a:lnTo>
                  <a:cubicBezTo>
                    <a:pt x="96274" y="61937"/>
                    <a:pt x="95330" y="65400"/>
                    <a:pt x="93990" y="68721"/>
                  </a:cubicBezTo>
                  <a:lnTo>
                    <a:pt x="93913" y="68913"/>
                  </a:lnTo>
                  <a:lnTo>
                    <a:pt x="98317" y="72996"/>
                  </a:lnTo>
                  <a:lnTo>
                    <a:pt x="93282" y="81718"/>
                  </a:lnTo>
                  <a:lnTo>
                    <a:pt x="87481" y="79925"/>
                  </a:lnTo>
                  <a:lnTo>
                    <a:pt x="87354" y="80085"/>
                  </a:lnTo>
                  <a:cubicBezTo>
                    <a:pt x="85132" y="82870"/>
                    <a:pt x="82592" y="85387"/>
                    <a:pt x="79789" y="87587"/>
                  </a:cubicBezTo>
                  <a:lnTo>
                    <a:pt x="79626" y="87715"/>
                  </a:lnTo>
                  <a:lnTo>
                    <a:pt x="81404" y="93464"/>
                  </a:lnTo>
                  <a:lnTo>
                    <a:pt x="72682" y="98500"/>
                  </a:lnTo>
                  <a:lnTo>
                    <a:pt x="68562" y="94053"/>
                  </a:lnTo>
                  <a:lnTo>
                    <a:pt x="68371" y="94128"/>
                  </a:lnTo>
                  <a:cubicBezTo>
                    <a:pt x="65053" y="95435"/>
                    <a:pt x="61592" y="96346"/>
                    <a:pt x="58060" y="96842"/>
                  </a:cubicBezTo>
                  <a:lnTo>
                    <a:pt x="57856" y="96871"/>
                  </a:lnTo>
                  <a:lnTo>
                    <a:pt x="56522" y="102733"/>
                  </a:lnTo>
                  <a:lnTo>
                    <a:pt x="46451" y="102733"/>
                  </a:lnTo>
                  <a:lnTo>
                    <a:pt x="45107" y="96826"/>
                  </a:lnTo>
                  <a:lnTo>
                    <a:pt x="44903" y="96795"/>
                  </a:lnTo>
                  <a:cubicBezTo>
                    <a:pt x="41399" y="96274"/>
                    <a:pt x="37937" y="95331"/>
                    <a:pt x="34614" y="93990"/>
                  </a:cubicBezTo>
                  <a:lnTo>
                    <a:pt x="34422" y="93913"/>
                  </a:lnTo>
                  <a:lnTo>
                    <a:pt x="30340" y="98318"/>
                  </a:lnTo>
                  <a:lnTo>
                    <a:pt x="21617" y="93283"/>
                  </a:lnTo>
                  <a:lnTo>
                    <a:pt x="23410" y="87483"/>
                  </a:lnTo>
                  <a:lnTo>
                    <a:pt x="23249" y="87354"/>
                  </a:lnTo>
                  <a:cubicBezTo>
                    <a:pt x="20464" y="85132"/>
                    <a:pt x="17946" y="82594"/>
                    <a:pt x="15748" y="79789"/>
                  </a:cubicBezTo>
                  <a:lnTo>
                    <a:pt x="15620" y="79626"/>
                  </a:lnTo>
                  <a:lnTo>
                    <a:pt x="9871" y="81404"/>
                  </a:lnTo>
                  <a:lnTo>
                    <a:pt x="4835" y="72682"/>
                  </a:lnTo>
                  <a:lnTo>
                    <a:pt x="9282" y="68562"/>
                  </a:lnTo>
                  <a:lnTo>
                    <a:pt x="9207" y="68371"/>
                  </a:lnTo>
                  <a:cubicBezTo>
                    <a:pt x="7900" y="65053"/>
                    <a:pt x="6989" y="61592"/>
                    <a:pt x="6493" y="58062"/>
                  </a:cubicBezTo>
                  <a:lnTo>
                    <a:pt x="6464" y="57856"/>
                  </a:lnTo>
                  <a:lnTo>
                    <a:pt x="602" y="56523"/>
                  </a:lnTo>
                  <a:lnTo>
                    <a:pt x="602" y="46451"/>
                  </a:lnTo>
                  <a:lnTo>
                    <a:pt x="6509" y="45107"/>
                  </a:lnTo>
                  <a:lnTo>
                    <a:pt x="6540" y="44903"/>
                  </a:lnTo>
                  <a:cubicBezTo>
                    <a:pt x="7061" y="41398"/>
                    <a:pt x="8005" y="37936"/>
                    <a:pt x="9345" y="34615"/>
                  </a:cubicBezTo>
                  <a:lnTo>
                    <a:pt x="9422" y="34422"/>
                  </a:lnTo>
                  <a:lnTo>
                    <a:pt x="5017" y="30340"/>
                  </a:lnTo>
                  <a:lnTo>
                    <a:pt x="10052" y="21617"/>
                  </a:lnTo>
                  <a:lnTo>
                    <a:pt x="15852" y="23410"/>
                  </a:lnTo>
                  <a:lnTo>
                    <a:pt x="15981" y="23251"/>
                  </a:lnTo>
                  <a:cubicBezTo>
                    <a:pt x="18202" y="20465"/>
                    <a:pt x="20741" y="17947"/>
                    <a:pt x="23546" y="15748"/>
                  </a:cubicBezTo>
                  <a:lnTo>
                    <a:pt x="23709" y="15621"/>
                  </a:lnTo>
                  <a:lnTo>
                    <a:pt x="21931" y="9871"/>
                  </a:lnTo>
                  <a:lnTo>
                    <a:pt x="30652" y="4836"/>
                  </a:lnTo>
                  <a:lnTo>
                    <a:pt x="34773" y="9282"/>
                  </a:lnTo>
                  <a:lnTo>
                    <a:pt x="34964" y="9207"/>
                  </a:lnTo>
                  <a:cubicBezTo>
                    <a:pt x="38282" y="7901"/>
                    <a:pt x="41742" y="6990"/>
                    <a:pt x="45273" y="6494"/>
                  </a:cubicBezTo>
                  <a:lnTo>
                    <a:pt x="45479" y="6465"/>
                  </a:lnTo>
                  <a:lnTo>
                    <a:pt x="46813" y="602"/>
                  </a:lnTo>
                  <a:close/>
                  <a:moveTo>
                    <a:pt x="46332" y="0"/>
                  </a:moveTo>
                  <a:lnTo>
                    <a:pt x="44984" y="5926"/>
                  </a:lnTo>
                  <a:cubicBezTo>
                    <a:pt x="41546" y="6426"/>
                    <a:pt x="38175" y="7313"/>
                    <a:pt x="34935" y="8571"/>
                  </a:cubicBezTo>
                  <a:lnTo>
                    <a:pt x="30768" y="4074"/>
                  </a:lnTo>
                  <a:lnTo>
                    <a:pt x="21214" y="9590"/>
                  </a:lnTo>
                  <a:lnTo>
                    <a:pt x="23011" y="15403"/>
                  </a:lnTo>
                  <a:cubicBezTo>
                    <a:pt x="20289" y="17557"/>
                    <a:pt x="17815" y="20010"/>
                    <a:pt x="15638" y="22715"/>
                  </a:cubicBezTo>
                  <a:lnTo>
                    <a:pt x="9772" y="20901"/>
                  </a:lnTo>
                  <a:lnTo>
                    <a:pt x="4255" y="30456"/>
                  </a:lnTo>
                  <a:lnTo>
                    <a:pt x="8710" y="34582"/>
                  </a:lnTo>
                  <a:cubicBezTo>
                    <a:pt x="7422" y="37811"/>
                    <a:pt x="6504" y="41176"/>
                    <a:pt x="5975" y="44611"/>
                  </a:cubicBezTo>
                  <a:lnTo>
                    <a:pt x="0" y="45971"/>
                  </a:lnTo>
                  <a:lnTo>
                    <a:pt x="0" y="57003"/>
                  </a:lnTo>
                  <a:lnTo>
                    <a:pt x="5924" y="58351"/>
                  </a:lnTo>
                  <a:cubicBezTo>
                    <a:pt x="6424" y="61790"/>
                    <a:pt x="7311" y="65161"/>
                    <a:pt x="8570" y="68400"/>
                  </a:cubicBezTo>
                  <a:lnTo>
                    <a:pt x="4072" y="72568"/>
                  </a:lnTo>
                  <a:lnTo>
                    <a:pt x="9589" y="82122"/>
                  </a:lnTo>
                  <a:lnTo>
                    <a:pt x="15402" y="80325"/>
                  </a:lnTo>
                  <a:cubicBezTo>
                    <a:pt x="17556" y="83047"/>
                    <a:pt x="20009" y="85519"/>
                    <a:pt x="22713" y="87697"/>
                  </a:cubicBezTo>
                  <a:lnTo>
                    <a:pt x="20899" y="93564"/>
                  </a:lnTo>
                  <a:lnTo>
                    <a:pt x="30453" y="99081"/>
                  </a:lnTo>
                  <a:lnTo>
                    <a:pt x="34580" y="94626"/>
                  </a:lnTo>
                  <a:cubicBezTo>
                    <a:pt x="37809" y="95914"/>
                    <a:pt x="41174" y="96830"/>
                    <a:pt x="44610" y="97360"/>
                  </a:cubicBezTo>
                  <a:lnTo>
                    <a:pt x="45969" y="103334"/>
                  </a:lnTo>
                  <a:lnTo>
                    <a:pt x="57003" y="103334"/>
                  </a:lnTo>
                  <a:lnTo>
                    <a:pt x="58351" y="97409"/>
                  </a:lnTo>
                  <a:cubicBezTo>
                    <a:pt x="61789" y="96910"/>
                    <a:pt x="65160" y="96023"/>
                    <a:pt x="68400" y="94764"/>
                  </a:cubicBezTo>
                  <a:lnTo>
                    <a:pt x="72567" y="99262"/>
                  </a:lnTo>
                  <a:lnTo>
                    <a:pt x="82122" y="93746"/>
                  </a:lnTo>
                  <a:lnTo>
                    <a:pt x="80324" y="87933"/>
                  </a:lnTo>
                  <a:cubicBezTo>
                    <a:pt x="83047" y="85777"/>
                    <a:pt x="85519" y="83326"/>
                    <a:pt x="87697" y="80621"/>
                  </a:cubicBezTo>
                  <a:lnTo>
                    <a:pt x="93564" y="82435"/>
                  </a:lnTo>
                  <a:lnTo>
                    <a:pt x="99082" y="72881"/>
                  </a:lnTo>
                  <a:lnTo>
                    <a:pt x="94628" y="68754"/>
                  </a:lnTo>
                  <a:cubicBezTo>
                    <a:pt x="95914" y="65525"/>
                    <a:pt x="96831" y="62160"/>
                    <a:pt x="97360" y="58724"/>
                  </a:cubicBezTo>
                  <a:lnTo>
                    <a:pt x="103336" y="57365"/>
                  </a:lnTo>
                  <a:lnTo>
                    <a:pt x="103336" y="46333"/>
                  </a:lnTo>
                  <a:lnTo>
                    <a:pt x="97410" y="44984"/>
                  </a:lnTo>
                  <a:cubicBezTo>
                    <a:pt x="96910" y="41546"/>
                    <a:pt x="96023" y="38175"/>
                    <a:pt x="94764" y="34935"/>
                  </a:cubicBezTo>
                  <a:lnTo>
                    <a:pt x="99262" y="30768"/>
                  </a:lnTo>
                  <a:lnTo>
                    <a:pt x="93746" y="21213"/>
                  </a:lnTo>
                  <a:lnTo>
                    <a:pt x="87933" y="23011"/>
                  </a:lnTo>
                  <a:cubicBezTo>
                    <a:pt x="85777" y="20289"/>
                    <a:pt x="83325" y="17815"/>
                    <a:pt x="80621" y="15638"/>
                  </a:cubicBezTo>
                  <a:lnTo>
                    <a:pt x="82437" y="9772"/>
                  </a:lnTo>
                  <a:lnTo>
                    <a:pt x="72883" y="4254"/>
                  </a:lnTo>
                  <a:lnTo>
                    <a:pt x="68755" y="8708"/>
                  </a:lnTo>
                  <a:cubicBezTo>
                    <a:pt x="65526" y="7422"/>
                    <a:pt x="62162" y="6504"/>
                    <a:pt x="58726" y="5976"/>
                  </a:cubicBezTo>
                  <a:lnTo>
                    <a:pt x="57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3175150" y="245275"/>
              <a:ext cx="2568325" cy="2568350"/>
            </a:xfrm>
            <a:custGeom>
              <a:avLst/>
              <a:gdLst/>
              <a:ahLst/>
              <a:cxnLst/>
              <a:rect l="l" t="t" r="r" b="b"/>
              <a:pathLst>
                <a:path w="102733" h="102734" extrusionOk="0">
                  <a:moveTo>
                    <a:pt x="51366" y="13046"/>
                  </a:moveTo>
                  <a:cubicBezTo>
                    <a:pt x="72531" y="13046"/>
                    <a:pt x="89687" y="30203"/>
                    <a:pt x="89687" y="51367"/>
                  </a:cubicBezTo>
                  <a:cubicBezTo>
                    <a:pt x="89687" y="72530"/>
                    <a:pt x="72531" y="89687"/>
                    <a:pt x="51366" y="89687"/>
                  </a:cubicBezTo>
                  <a:cubicBezTo>
                    <a:pt x="30202" y="89687"/>
                    <a:pt x="13045" y="72530"/>
                    <a:pt x="13045" y="51367"/>
                  </a:cubicBezTo>
                  <a:cubicBezTo>
                    <a:pt x="13045" y="30203"/>
                    <a:pt x="30202" y="13046"/>
                    <a:pt x="51366" y="13046"/>
                  </a:cubicBezTo>
                  <a:close/>
                  <a:moveTo>
                    <a:pt x="46271" y="1"/>
                  </a:moveTo>
                  <a:lnTo>
                    <a:pt x="44931" y="5894"/>
                  </a:lnTo>
                  <a:cubicBezTo>
                    <a:pt x="41375" y="6393"/>
                    <a:pt x="37892" y="7310"/>
                    <a:pt x="34553" y="8626"/>
                  </a:cubicBezTo>
                  <a:lnTo>
                    <a:pt x="30409" y="4154"/>
                  </a:lnTo>
                  <a:lnTo>
                    <a:pt x="21271" y="9430"/>
                  </a:lnTo>
                  <a:lnTo>
                    <a:pt x="23058" y="15211"/>
                  </a:lnTo>
                  <a:cubicBezTo>
                    <a:pt x="20235" y="17423"/>
                    <a:pt x="17680" y="19957"/>
                    <a:pt x="15444" y="22762"/>
                  </a:cubicBezTo>
                  <a:lnTo>
                    <a:pt x="9611" y="20958"/>
                  </a:lnTo>
                  <a:lnTo>
                    <a:pt x="4334" y="30096"/>
                  </a:lnTo>
                  <a:lnTo>
                    <a:pt x="8765" y="34201"/>
                  </a:lnTo>
                  <a:cubicBezTo>
                    <a:pt x="7418" y="37530"/>
                    <a:pt x="6471" y="41006"/>
                    <a:pt x="5941" y="44559"/>
                  </a:cubicBezTo>
                  <a:lnTo>
                    <a:pt x="0" y="45910"/>
                  </a:lnTo>
                  <a:lnTo>
                    <a:pt x="0" y="56462"/>
                  </a:lnTo>
                  <a:lnTo>
                    <a:pt x="5893" y="57803"/>
                  </a:lnTo>
                  <a:cubicBezTo>
                    <a:pt x="6392" y="61358"/>
                    <a:pt x="7309" y="64840"/>
                    <a:pt x="8625" y="68180"/>
                  </a:cubicBezTo>
                  <a:lnTo>
                    <a:pt x="4153" y="72324"/>
                  </a:lnTo>
                  <a:lnTo>
                    <a:pt x="9429" y="81463"/>
                  </a:lnTo>
                  <a:lnTo>
                    <a:pt x="15210" y="79675"/>
                  </a:lnTo>
                  <a:cubicBezTo>
                    <a:pt x="17423" y="82497"/>
                    <a:pt x="19957" y="85053"/>
                    <a:pt x="22761" y="87289"/>
                  </a:cubicBezTo>
                  <a:lnTo>
                    <a:pt x="20957" y="93122"/>
                  </a:lnTo>
                  <a:lnTo>
                    <a:pt x="30096" y="98399"/>
                  </a:lnTo>
                  <a:lnTo>
                    <a:pt x="34200" y="93969"/>
                  </a:lnTo>
                  <a:cubicBezTo>
                    <a:pt x="37529" y="95314"/>
                    <a:pt x="41005" y="96262"/>
                    <a:pt x="44558" y="96793"/>
                  </a:cubicBezTo>
                  <a:lnTo>
                    <a:pt x="45909" y="102733"/>
                  </a:lnTo>
                  <a:lnTo>
                    <a:pt x="56461" y="102733"/>
                  </a:lnTo>
                  <a:lnTo>
                    <a:pt x="57802" y="96840"/>
                  </a:lnTo>
                  <a:cubicBezTo>
                    <a:pt x="61357" y="96340"/>
                    <a:pt x="64840" y="95424"/>
                    <a:pt x="68180" y="94109"/>
                  </a:cubicBezTo>
                  <a:lnTo>
                    <a:pt x="72324" y="98580"/>
                  </a:lnTo>
                  <a:lnTo>
                    <a:pt x="81462" y="93304"/>
                  </a:lnTo>
                  <a:lnTo>
                    <a:pt x="79674" y="87523"/>
                  </a:lnTo>
                  <a:cubicBezTo>
                    <a:pt x="82496" y="85309"/>
                    <a:pt x="85052" y="82776"/>
                    <a:pt x="87288" y="79971"/>
                  </a:cubicBezTo>
                  <a:lnTo>
                    <a:pt x="93122" y="81776"/>
                  </a:lnTo>
                  <a:lnTo>
                    <a:pt x="98398" y="72637"/>
                  </a:lnTo>
                  <a:lnTo>
                    <a:pt x="93968" y="68533"/>
                  </a:lnTo>
                  <a:cubicBezTo>
                    <a:pt x="95313" y="65204"/>
                    <a:pt x="96261" y="61727"/>
                    <a:pt x="96792" y="58176"/>
                  </a:cubicBezTo>
                  <a:lnTo>
                    <a:pt x="102733" y="56824"/>
                  </a:lnTo>
                  <a:lnTo>
                    <a:pt x="102733" y="46271"/>
                  </a:lnTo>
                  <a:lnTo>
                    <a:pt x="96838" y="44931"/>
                  </a:lnTo>
                  <a:cubicBezTo>
                    <a:pt x="96340" y="41376"/>
                    <a:pt x="95423" y="37893"/>
                    <a:pt x="94107" y="34553"/>
                  </a:cubicBezTo>
                  <a:lnTo>
                    <a:pt x="98579" y="30410"/>
                  </a:lnTo>
                  <a:lnTo>
                    <a:pt x="93303" y="21270"/>
                  </a:lnTo>
                  <a:lnTo>
                    <a:pt x="87522" y="23059"/>
                  </a:lnTo>
                  <a:cubicBezTo>
                    <a:pt x="85309" y="20236"/>
                    <a:pt x="82775" y="17681"/>
                    <a:pt x="79971" y="15444"/>
                  </a:cubicBezTo>
                  <a:lnTo>
                    <a:pt x="81775" y="9611"/>
                  </a:lnTo>
                  <a:lnTo>
                    <a:pt x="72637" y="4335"/>
                  </a:lnTo>
                  <a:lnTo>
                    <a:pt x="68532" y="8764"/>
                  </a:lnTo>
                  <a:cubicBezTo>
                    <a:pt x="65203" y="7419"/>
                    <a:pt x="61726" y="6471"/>
                    <a:pt x="58175" y="5942"/>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3167975" y="238125"/>
              <a:ext cx="2582675" cy="2582650"/>
            </a:xfrm>
            <a:custGeom>
              <a:avLst/>
              <a:gdLst/>
              <a:ahLst/>
              <a:cxnLst/>
              <a:rect l="l" t="t" r="r" b="b"/>
              <a:pathLst>
                <a:path w="103307" h="103306" extrusionOk="0">
                  <a:moveTo>
                    <a:pt x="51652" y="13618"/>
                  </a:moveTo>
                  <a:cubicBezTo>
                    <a:pt x="72626" y="13618"/>
                    <a:pt x="89688" y="30681"/>
                    <a:pt x="89688" y="51652"/>
                  </a:cubicBezTo>
                  <a:cubicBezTo>
                    <a:pt x="89688" y="72624"/>
                    <a:pt x="72626" y="89687"/>
                    <a:pt x="51652" y="89687"/>
                  </a:cubicBezTo>
                  <a:cubicBezTo>
                    <a:pt x="30680" y="89687"/>
                    <a:pt x="13619" y="72624"/>
                    <a:pt x="13619" y="51653"/>
                  </a:cubicBezTo>
                  <a:cubicBezTo>
                    <a:pt x="13619" y="30681"/>
                    <a:pt x="30681" y="13619"/>
                    <a:pt x="51653" y="13619"/>
                  </a:cubicBezTo>
                  <a:lnTo>
                    <a:pt x="51652" y="13618"/>
                  </a:lnTo>
                  <a:close/>
                  <a:moveTo>
                    <a:pt x="51652" y="13045"/>
                  </a:moveTo>
                  <a:cubicBezTo>
                    <a:pt x="30365" y="13045"/>
                    <a:pt x="13047" y="30365"/>
                    <a:pt x="13047" y="51653"/>
                  </a:cubicBezTo>
                  <a:cubicBezTo>
                    <a:pt x="13047" y="72941"/>
                    <a:pt x="30365" y="90260"/>
                    <a:pt x="51653" y="90260"/>
                  </a:cubicBezTo>
                  <a:lnTo>
                    <a:pt x="51653" y="90260"/>
                  </a:lnTo>
                  <a:cubicBezTo>
                    <a:pt x="72942" y="90260"/>
                    <a:pt x="90260" y="72940"/>
                    <a:pt x="90260" y="51652"/>
                  </a:cubicBezTo>
                  <a:cubicBezTo>
                    <a:pt x="90260" y="30364"/>
                    <a:pt x="72940" y="13045"/>
                    <a:pt x="51652" y="13045"/>
                  </a:cubicBezTo>
                  <a:close/>
                  <a:moveTo>
                    <a:pt x="51653" y="90260"/>
                  </a:moveTo>
                  <a:cubicBezTo>
                    <a:pt x="51653" y="90260"/>
                    <a:pt x="51652" y="90260"/>
                    <a:pt x="51652" y="90260"/>
                  </a:cubicBezTo>
                  <a:lnTo>
                    <a:pt x="51653" y="90260"/>
                  </a:lnTo>
                  <a:cubicBezTo>
                    <a:pt x="51653" y="90260"/>
                    <a:pt x="51653" y="90260"/>
                    <a:pt x="51653" y="90260"/>
                  </a:cubicBezTo>
                  <a:close/>
                  <a:moveTo>
                    <a:pt x="56883" y="573"/>
                  </a:moveTo>
                  <a:lnTo>
                    <a:pt x="58184" y="6291"/>
                  </a:lnTo>
                  <a:cubicBezTo>
                    <a:pt x="58210" y="6406"/>
                    <a:pt x="58304" y="6494"/>
                    <a:pt x="58420" y="6511"/>
                  </a:cubicBezTo>
                  <a:cubicBezTo>
                    <a:pt x="61950" y="7039"/>
                    <a:pt x="65404" y="7980"/>
                    <a:pt x="68713" y="9316"/>
                  </a:cubicBezTo>
                  <a:cubicBezTo>
                    <a:pt x="68748" y="9331"/>
                    <a:pt x="68784" y="9338"/>
                    <a:pt x="68820" y="9338"/>
                  </a:cubicBezTo>
                  <a:cubicBezTo>
                    <a:pt x="68898" y="9338"/>
                    <a:pt x="68976" y="9305"/>
                    <a:pt x="69031" y="9245"/>
                  </a:cubicBezTo>
                  <a:lnTo>
                    <a:pt x="72980" y="4983"/>
                  </a:lnTo>
                  <a:lnTo>
                    <a:pt x="81722" y="10030"/>
                  </a:lnTo>
                  <a:lnTo>
                    <a:pt x="79987" y="15646"/>
                  </a:lnTo>
                  <a:cubicBezTo>
                    <a:pt x="79951" y="15758"/>
                    <a:pt x="79989" y="15881"/>
                    <a:pt x="80082" y="15955"/>
                  </a:cubicBezTo>
                  <a:cubicBezTo>
                    <a:pt x="82868" y="18177"/>
                    <a:pt x="85386" y="20717"/>
                    <a:pt x="87585" y="23522"/>
                  </a:cubicBezTo>
                  <a:cubicBezTo>
                    <a:pt x="87640" y="23592"/>
                    <a:pt x="87723" y="23631"/>
                    <a:pt x="87809" y="23631"/>
                  </a:cubicBezTo>
                  <a:cubicBezTo>
                    <a:pt x="87838" y="23631"/>
                    <a:pt x="87867" y="23627"/>
                    <a:pt x="87895" y="23618"/>
                  </a:cubicBezTo>
                  <a:lnTo>
                    <a:pt x="93458" y="21898"/>
                  </a:lnTo>
                  <a:lnTo>
                    <a:pt x="98505" y="30640"/>
                  </a:lnTo>
                  <a:lnTo>
                    <a:pt x="94201" y="34629"/>
                  </a:lnTo>
                  <a:cubicBezTo>
                    <a:pt x="94114" y="34709"/>
                    <a:pt x="94085" y="34834"/>
                    <a:pt x="94129" y="34944"/>
                  </a:cubicBezTo>
                  <a:cubicBezTo>
                    <a:pt x="95435" y="38263"/>
                    <a:pt x="96345" y="41725"/>
                    <a:pt x="96841" y="45257"/>
                  </a:cubicBezTo>
                  <a:cubicBezTo>
                    <a:pt x="96858" y="45375"/>
                    <a:pt x="96945" y="45470"/>
                    <a:pt x="97062" y="45496"/>
                  </a:cubicBezTo>
                  <a:lnTo>
                    <a:pt x="102733" y="46786"/>
                  </a:lnTo>
                  <a:lnTo>
                    <a:pt x="102733" y="56880"/>
                  </a:lnTo>
                  <a:lnTo>
                    <a:pt x="97014" y="58182"/>
                  </a:lnTo>
                  <a:cubicBezTo>
                    <a:pt x="96900" y="58208"/>
                    <a:pt x="96812" y="58302"/>
                    <a:pt x="96794" y="58419"/>
                  </a:cubicBezTo>
                  <a:cubicBezTo>
                    <a:pt x="96274" y="61925"/>
                    <a:pt x="95330" y="65388"/>
                    <a:pt x="93989" y="68712"/>
                  </a:cubicBezTo>
                  <a:cubicBezTo>
                    <a:pt x="93945" y="68822"/>
                    <a:pt x="93973" y="68948"/>
                    <a:pt x="94061" y="69029"/>
                  </a:cubicBezTo>
                  <a:lnTo>
                    <a:pt x="98323" y="72978"/>
                  </a:lnTo>
                  <a:lnTo>
                    <a:pt x="93275" y="81721"/>
                  </a:lnTo>
                  <a:lnTo>
                    <a:pt x="87659" y="79986"/>
                  </a:lnTo>
                  <a:cubicBezTo>
                    <a:pt x="87631" y="79977"/>
                    <a:pt x="87603" y="79973"/>
                    <a:pt x="87574" y="79973"/>
                  </a:cubicBezTo>
                  <a:cubicBezTo>
                    <a:pt x="87489" y="79973"/>
                    <a:pt x="87406" y="80011"/>
                    <a:pt x="87351" y="80080"/>
                  </a:cubicBezTo>
                  <a:cubicBezTo>
                    <a:pt x="85128" y="82867"/>
                    <a:pt x="82589" y="85385"/>
                    <a:pt x="79783" y="87584"/>
                  </a:cubicBezTo>
                  <a:cubicBezTo>
                    <a:pt x="79690" y="87658"/>
                    <a:pt x="79651" y="87781"/>
                    <a:pt x="79686" y="87895"/>
                  </a:cubicBezTo>
                  <a:lnTo>
                    <a:pt x="81406" y="93458"/>
                  </a:lnTo>
                  <a:lnTo>
                    <a:pt x="72664" y="98504"/>
                  </a:lnTo>
                  <a:lnTo>
                    <a:pt x="68676" y="94200"/>
                  </a:lnTo>
                  <a:cubicBezTo>
                    <a:pt x="68621" y="94140"/>
                    <a:pt x="68544" y="94108"/>
                    <a:pt x="68465" y="94108"/>
                  </a:cubicBezTo>
                  <a:cubicBezTo>
                    <a:pt x="68430" y="94108"/>
                    <a:pt x="68394" y="94114"/>
                    <a:pt x="68360" y="94127"/>
                  </a:cubicBezTo>
                  <a:cubicBezTo>
                    <a:pt x="65041" y="95434"/>
                    <a:pt x="61581" y="96345"/>
                    <a:pt x="58049" y="96842"/>
                  </a:cubicBezTo>
                  <a:cubicBezTo>
                    <a:pt x="57931" y="96858"/>
                    <a:pt x="57835" y="96946"/>
                    <a:pt x="57809" y="97061"/>
                  </a:cubicBezTo>
                  <a:lnTo>
                    <a:pt x="56518" y="102733"/>
                  </a:lnTo>
                  <a:lnTo>
                    <a:pt x="46424" y="102733"/>
                  </a:lnTo>
                  <a:lnTo>
                    <a:pt x="45124" y="97014"/>
                  </a:lnTo>
                  <a:cubicBezTo>
                    <a:pt x="45098" y="96898"/>
                    <a:pt x="45004" y="96810"/>
                    <a:pt x="44887" y="96794"/>
                  </a:cubicBezTo>
                  <a:cubicBezTo>
                    <a:pt x="41380" y="96274"/>
                    <a:pt x="37916" y="95328"/>
                    <a:pt x="34595" y="93989"/>
                  </a:cubicBezTo>
                  <a:cubicBezTo>
                    <a:pt x="34560" y="93974"/>
                    <a:pt x="34523" y="93968"/>
                    <a:pt x="34487" y="93968"/>
                  </a:cubicBezTo>
                  <a:cubicBezTo>
                    <a:pt x="34409" y="93968"/>
                    <a:pt x="34332" y="94000"/>
                    <a:pt x="34277" y="94059"/>
                  </a:cubicBezTo>
                  <a:lnTo>
                    <a:pt x="30328" y="98321"/>
                  </a:lnTo>
                  <a:lnTo>
                    <a:pt x="21586" y="93275"/>
                  </a:lnTo>
                  <a:lnTo>
                    <a:pt x="23321" y="87659"/>
                  </a:lnTo>
                  <a:cubicBezTo>
                    <a:pt x="23356" y="87547"/>
                    <a:pt x="23318" y="87424"/>
                    <a:pt x="23226" y="87350"/>
                  </a:cubicBezTo>
                  <a:cubicBezTo>
                    <a:pt x="20439" y="85128"/>
                    <a:pt x="17922" y="82589"/>
                    <a:pt x="15723" y="79784"/>
                  </a:cubicBezTo>
                  <a:cubicBezTo>
                    <a:pt x="15667" y="79714"/>
                    <a:pt x="15583" y="79674"/>
                    <a:pt x="15496" y="79674"/>
                  </a:cubicBezTo>
                  <a:cubicBezTo>
                    <a:pt x="15468" y="79674"/>
                    <a:pt x="15439" y="79678"/>
                    <a:pt x="15411" y="79687"/>
                  </a:cubicBezTo>
                  <a:lnTo>
                    <a:pt x="9850" y="81407"/>
                  </a:lnTo>
                  <a:lnTo>
                    <a:pt x="4801" y="72665"/>
                  </a:lnTo>
                  <a:lnTo>
                    <a:pt x="9106" y="68676"/>
                  </a:lnTo>
                  <a:cubicBezTo>
                    <a:pt x="9193" y="68596"/>
                    <a:pt x="9222" y="68471"/>
                    <a:pt x="9179" y="68361"/>
                  </a:cubicBezTo>
                  <a:cubicBezTo>
                    <a:pt x="7872" y="65042"/>
                    <a:pt x="6961" y="61581"/>
                    <a:pt x="6464" y="58048"/>
                  </a:cubicBezTo>
                  <a:cubicBezTo>
                    <a:pt x="6448" y="57930"/>
                    <a:pt x="6360" y="57836"/>
                    <a:pt x="6244" y="57809"/>
                  </a:cubicBezTo>
                  <a:lnTo>
                    <a:pt x="573" y="56519"/>
                  </a:lnTo>
                  <a:lnTo>
                    <a:pt x="573" y="46424"/>
                  </a:lnTo>
                  <a:lnTo>
                    <a:pt x="6292" y="45122"/>
                  </a:lnTo>
                  <a:cubicBezTo>
                    <a:pt x="6407" y="45097"/>
                    <a:pt x="6494" y="45003"/>
                    <a:pt x="6511" y="44886"/>
                  </a:cubicBezTo>
                  <a:cubicBezTo>
                    <a:pt x="7032" y="41379"/>
                    <a:pt x="7977" y="37916"/>
                    <a:pt x="9317" y="34594"/>
                  </a:cubicBezTo>
                  <a:cubicBezTo>
                    <a:pt x="9362" y="34484"/>
                    <a:pt x="9333" y="34358"/>
                    <a:pt x="9246" y="34277"/>
                  </a:cubicBezTo>
                  <a:lnTo>
                    <a:pt x="4983" y="30327"/>
                  </a:lnTo>
                  <a:lnTo>
                    <a:pt x="10031" y="21584"/>
                  </a:lnTo>
                  <a:lnTo>
                    <a:pt x="15646" y="23321"/>
                  </a:lnTo>
                  <a:cubicBezTo>
                    <a:pt x="15674" y="23329"/>
                    <a:pt x="15702" y="23333"/>
                    <a:pt x="15730" y="23333"/>
                  </a:cubicBezTo>
                  <a:cubicBezTo>
                    <a:pt x="15816" y="23333"/>
                    <a:pt x="15899" y="23295"/>
                    <a:pt x="15955" y="23226"/>
                  </a:cubicBezTo>
                  <a:cubicBezTo>
                    <a:pt x="18177" y="20439"/>
                    <a:pt x="20717" y="17922"/>
                    <a:pt x="23522" y="15722"/>
                  </a:cubicBezTo>
                  <a:cubicBezTo>
                    <a:pt x="23616" y="15648"/>
                    <a:pt x="23654" y="15526"/>
                    <a:pt x="23619" y="15412"/>
                  </a:cubicBezTo>
                  <a:lnTo>
                    <a:pt x="21899" y="9850"/>
                  </a:lnTo>
                  <a:lnTo>
                    <a:pt x="30642" y="4801"/>
                  </a:lnTo>
                  <a:lnTo>
                    <a:pt x="34630" y="9106"/>
                  </a:lnTo>
                  <a:cubicBezTo>
                    <a:pt x="34685" y="9166"/>
                    <a:pt x="34762" y="9198"/>
                    <a:pt x="34841" y="9198"/>
                  </a:cubicBezTo>
                  <a:cubicBezTo>
                    <a:pt x="34876" y="9198"/>
                    <a:pt x="34912" y="9192"/>
                    <a:pt x="34946" y="9179"/>
                  </a:cubicBezTo>
                  <a:cubicBezTo>
                    <a:pt x="38263" y="7872"/>
                    <a:pt x="41725" y="6960"/>
                    <a:pt x="45257" y="6465"/>
                  </a:cubicBezTo>
                  <a:cubicBezTo>
                    <a:pt x="45376" y="6449"/>
                    <a:pt x="45471" y="6361"/>
                    <a:pt x="45498" y="6244"/>
                  </a:cubicBezTo>
                  <a:lnTo>
                    <a:pt x="46789" y="573"/>
                  </a:lnTo>
                  <a:close/>
                  <a:moveTo>
                    <a:pt x="46558" y="0"/>
                  </a:moveTo>
                  <a:cubicBezTo>
                    <a:pt x="46424" y="0"/>
                    <a:pt x="46309" y="93"/>
                    <a:pt x="46280" y="223"/>
                  </a:cubicBezTo>
                  <a:lnTo>
                    <a:pt x="44982" y="5924"/>
                  </a:lnTo>
                  <a:cubicBezTo>
                    <a:pt x="41537" y="6424"/>
                    <a:pt x="38161" y="7313"/>
                    <a:pt x="34917" y="8574"/>
                  </a:cubicBezTo>
                  <a:lnTo>
                    <a:pt x="30907" y="4245"/>
                  </a:lnTo>
                  <a:cubicBezTo>
                    <a:pt x="30851" y="4185"/>
                    <a:pt x="30774" y="4154"/>
                    <a:pt x="30696" y="4154"/>
                  </a:cubicBezTo>
                  <a:cubicBezTo>
                    <a:pt x="30647" y="4154"/>
                    <a:pt x="30597" y="4166"/>
                    <a:pt x="30553" y="4191"/>
                  </a:cubicBezTo>
                  <a:lnTo>
                    <a:pt x="21414" y="9468"/>
                  </a:lnTo>
                  <a:cubicBezTo>
                    <a:pt x="21299" y="9535"/>
                    <a:pt x="21244" y="9673"/>
                    <a:pt x="21285" y="9800"/>
                  </a:cubicBezTo>
                  <a:lnTo>
                    <a:pt x="23013" y="15394"/>
                  </a:lnTo>
                  <a:cubicBezTo>
                    <a:pt x="20286" y="17550"/>
                    <a:pt x="17810" y="20006"/>
                    <a:pt x="15629" y="22716"/>
                  </a:cubicBezTo>
                  <a:lnTo>
                    <a:pt x="9982" y="20970"/>
                  </a:lnTo>
                  <a:cubicBezTo>
                    <a:pt x="9954" y="20961"/>
                    <a:pt x="9925" y="20957"/>
                    <a:pt x="9896" y="20957"/>
                  </a:cubicBezTo>
                  <a:cubicBezTo>
                    <a:pt x="9797" y="20957"/>
                    <a:pt x="9701" y="21010"/>
                    <a:pt x="9649" y="21099"/>
                  </a:cubicBezTo>
                  <a:lnTo>
                    <a:pt x="4373" y="30238"/>
                  </a:lnTo>
                  <a:cubicBezTo>
                    <a:pt x="4306" y="30354"/>
                    <a:pt x="4328" y="30500"/>
                    <a:pt x="4427" y="30592"/>
                  </a:cubicBezTo>
                  <a:lnTo>
                    <a:pt x="8712" y="34562"/>
                  </a:lnTo>
                  <a:cubicBezTo>
                    <a:pt x="7422" y="37796"/>
                    <a:pt x="6503" y="41166"/>
                    <a:pt x="5975" y="44608"/>
                  </a:cubicBezTo>
                  <a:lnTo>
                    <a:pt x="224" y="45916"/>
                  </a:lnTo>
                  <a:cubicBezTo>
                    <a:pt x="93" y="45945"/>
                    <a:pt x="0" y="46061"/>
                    <a:pt x="0" y="46195"/>
                  </a:cubicBezTo>
                  <a:lnTo>
                    <a:pt x="0" y="56747"/>
                  </a:lnTo>
                  <a:cubicBezTo>
                    <a:pt x="0" y="56881"/>
                    <a:pt x="93" y="56997"/>
                    <a:pt x="224" y="57027"/>
                  </a:cubicBezTo>
                  <a:lnTo>
                    <a:pt x="5925" y="58324"/>
                  </a:lnTo>
                  <a:cubicBezTo>
                    <a:pt x="6425" y="61768"/>
                    <a:pt x="7313" y="65145"/>
                    <a:pt x="8574" y="68389"/>
                  </a:cubicBezTo>
                  <a:lnTo>
                    <a:pt x="4245" y="72400"/>
                  </a:lnTo>
                  <a:cubicBezTo>
                    <a:pt x="4148" y="72490"/>
                    <a:pt x="4125" y="72637"/>
                    <a:pt x="4192" y="72753"/>
                  </a:cubicBezTo>
                  <a:lnTo>
                    <a:pt x="9468" y="81891"/>
                  </a:lnTo>
                  <a:cubicBezTo>
                    <a:pt x="9521" y="81982"/>
                    <a:pt x="9616" y="82035"/>
                    <a:pt x="9716" y="82035"/>
                  </a:cubicBezTo>
                  <a:cubicBezTo>
                    <a:pt x="9744" y="82035"/>
                    <a:pt x="9772" y="82030"/>
                    <a:pt x="9800" y="82022"/>
                  </a:cubicBezTo>
                  <a:lnTo>
                    <a:pt x="15394" y="80292"/>
                  </a:lnTo>
                  <a:cubicBezTo>
                    <a:pt x="17550" y="83019"/>
                    <a:pt x="20008" y="85496"/>
                    <a:pt x="22716" y="87677"/>
                  </a:cubicBezTo>
                  <a:lnTo>
                    <a:pt x="20970" y="93323"/>
                  </a:lnTo>
                  <a:cubicBezTo>
                    <a:pt x="20931" y="93452"/>
                    <a:pt x="20984" y="93590"/>
                    <a:pt x="21101" y="93657"/>
                  </a:cubicBezTo>
                  <a:lnTo>
                    <a:pt x="30239" y="98932"/>
                  </a:lnTo>
                  <a:cubicBezTo>
                    <a:pt x="30284" y="98958"/>
                    <a:pt x="30333" y="98971"/>
                    <a:pt x="30382" y="98971"/>
                  </a:cubicBezTo>
                  <a:cubicBezTo>
                    <a:pt x="30460" y="98971"/>
                    <a:pt x="30536" y="98939"/>
                    <a:pt x="30592" y="98879"/>
                  </a:cubicBezTo>
                  <a:lnTo>
                    <a:pt x="34563" y="94594"/>
                  </a:lnTo>
                  <a:cubicBezTo>
                    <a:pt x="37797" y="95884"/>
                    <a:pt x="41167" y="96802"/>
                    <a:pt x="44608" y="97332"/>
                  </a:cubicBezTo>
                  <a:lnTo>
                    <a:pt x="45916" y="103082"/>
                  </a:lnTo>
                  <a:cubicBezTo>
                    <a:pt x="45946" y="103213"/>
                    <a:pt x="46062" y="103305"/>
                    <a:pt x="46196" y="103305"/>
                  </a:cubicBezTo>
                  <a:lnTo>
                    <a:pt x="56748" y="103305"/>
                  </a:lnTo>
                  <a:cubicBezTo>
                    <a:pt x="56881" y="103305"/>
                    <a:pt x="56996" y="103213"/>
                    <a:pt x="57026" y="103083"/>
                  </a:cubicBezTo>
                  <a:lnTo>
                    <a:pt x="58323" y="97381"/>
                  </a:lnTo>
                  <a:cubicBezTo>
                    <a:pt x="61768" y="96881"/>
                    <a:pt x="65144" y="95992"/>
                    <a:pt x="68388" y="94731"/>
                  </a:cubicBezTo>
                  <a:lnTo>
                    <a:pt x="72399" y="99061"/>
                  </a:lnTo>
                  <a:cubicBezTo>
                    <a:pt x="72455" y="99121"/>
                    <a:pt x="72531" y="99152"/>
                    <a:pt x="72609" y="99152"/>
                  </a:cubicBezTo>
                  <a:cubicBezTo>
                    <a:pt x="72658" y="99152"/>
                    <a:pt x="72707" y="99140"/>
                    <a:pt x="72752" y="99114"/>
                  </a:cubicBezTo>
                  <a:lnTo>
                    <a:pt x="81891" y="93838"/>
                  </a:lnTo>
                  <a:cubicBezTo>
                    <a:pt x="82007" y="93771"/>
                    <a:pt x="82061" y="93632"/>
                    <a:pt x="82022" y="93505"/>
                  </a:cubicBezTo>
                  <a:lnTo>
                    <a:pt x="80292" y="87913"/>
                  </a:lnTo>
                  <a:cubicBezTo>
                    <a:pt x="83019" y="85755"/>
                    <a:pt x="85496" y="83299"/>
                    <a:pt x="87677" y="80589"/>
                  </a:cubicBezTo>
                  <a:lnTo>
                    <a:pt x="93324" y="82336"/>
                  </a:lnTo>
                  <a:cubicBezTo>
                    <a:pt x="93351" y="82345"/>
                    <a:pt x="93380" y="82349"/>
                    <a:pt x="93407" y="82349"/>
                  </a:cubicBezTo>
                  <a:cubicBezTo>
                    <a:pt x="93508" y="82349"/>
                    <a:pt x="93604" y="82296"/>
                    <a:pt x="93657" y="82206"/>
                  </a:cubicBezTo>
                  <a:lnTo>
                    <a:pt x="98932" y="73067"/>
                  </a:lnTo>
                  <a:cubicBezTo>
                    <a:pt x="98999" y="72952"/>
                    <a:pt x="98977" y="72805"/>
                    <a:pt x="98879" y="72713"/>
                  </a:cubicBezTo>
                  <a:lnTo>
                    <a:pt x="94594" y="68743"/>
                  </a:lnTo>
                  <a:cubicBezTo>
                    <a:pt x="95884" y="65509"/>
                    <a:pt x="96802" y="62139"/>
                    <a:pt x="97332" y="58699"/>
                  </a:cubicBezTo>
                  <a:lnTo>
                    <a:pt x="103083" y="57389"/>
                  </a:lnTo>
                  <a:cubicBezTo>
                    <a:pt x="103214" y="57359"/>
                    <a:pt x="103306" y="57243"/>
                    <a:pt x="103306" y="57110"/>
                  </a:cubicBezTo>
                  <a:lnTo>
                    <a:pt x="103306" y="46558"/>
                  </a:lnTo>
                  <a:cubicBezTo>
                    <a:pt x="103306" y="46424"/>
                    <a:pt x="103214" y="46308"/>
                    <a:pt x="103083" y="46278"/>
                  </a:cubicBezTo>
                  <a:lnTo>
                    <a:pt x="97382" y="44981"/>
                  </a:lnTo>
                  <a:cubicBezTo>
                    <a:pt x="96882" y="41537"/>
                    <a:pt x="95994" y="38160"/>
                    <a:pt x="94733" y="34916"/>
                  </a:cubicBezTo>
                  <a:lnTo>
                    <a:pt x="99062" y="30905"/>
                  </a:lnTo>
                  <a:cubicBezTo>
                    <a:pt x="99159" y="30814"/>
                    <a:pt x="99181" y="30668"/>
                    <a:pt x="99114" y="30553"/>
                  </a:cubicBezTo>
                  <a:lnTo>
                    <a:pt x="93838" y="21414"/>
                  </a:lnTo>
                  <a:cubicBezTo>
                    <a:pt x="93786" y="21323"/>
                    <a:pt x="93691" y="21271"/>
                    <a:pt x="93591" y="21271"/>
                  </a:cubicBezTo>
                  <a:cubicBezTo>
                    <a:pt x="93563" y="21271"/>
                    <a:pt x="93534" y="21275"/>
                    <a:pt x="93506" y="21283"/>
                  </a:cubicBezTo>
                  <a:lnTo>
                    <a:pt x="87913" y="23013"/>
                  </a:lnTo>
                  <a:cubicBezTo>
                    <a:pt x="85755" y="20286"/>
                    <a:pt x="83299" y="17809"/>
                    <a:pt x="80590" y="15629"/>
                  </a:cubicBezTo>
                  <a:lnTo>
                    <a:pt x="82337" y="9982"/>
                  </a:lnTo>
                  <a:cubicBezTo>
                    <a:pt x="82376" y="9853"/>
                    <a:pt x="82322" y="9716"/>
                    <a:pt x="82206" y="9649"/>
                  </a:cubicBezTo>
                  <a:lnTo>
                    <a:pt x="73068" y="4372"/>
                  </a:lnTo>
                  <a:cubicBezTo>
                    <a:pt x="73023" y="4347"/>
                    <a:pt x="72974" y="4334"/>
                    <a:pt x="72925" y="4334"/>
                  </a:cubicBezTo>
                  <a:cubicBezTo>
                    <a:pt x="72847" y="4334"/>
                    <a:pt x="72770" y="4366"/>
                    <a:pt x="72714" y="4426"/>
                  </a:cubicBezTo>
                  <a:lnTo>
                    <a:pt x="68744" y="8711"/>
                  </a:lnTo>
                  <a:cubicBezTo>
                    <a:pt x="65496" y="7418"/>
                    <a:pt x="62119" y="6497"/>
                    <a:pt x="58699" y="5974"/>
                  </a:cubicBezTo>
                  <a:lnTo>
                    <a:pt x="57389" y="223"/>
                  </a:lnTo>
                  <a:cubicBezTo>
                    <a:pt x="57360" y="93"/>
                    <a:pt x="57245" y="0"/>
                    <a:pt x="5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1545975" y="3288100"/>
              <a:ext cx="912125" cy="845400"/>
            </a:xfrm>
            <a:custGeom>
              <a:avLst/>
              <a:gdLst/>
              <a:ahLst/>
              <a:cxnLst/>
              <a:rect l="l" t="t" r="r" b="b"/>
              <a:pathLst>
                <a:path w="36485" h="33816" extrusionOk="0">
                  <a:moveTo>
                    <a:pt x="17000" y="0"/>
                  </a:moveTo>
                  <a:lnTo>
                    <a:pt x="0" y="6562"/>
                  </a:lnTo>
                  <a:cubicBezTo>
                    <a:pt x="0" y="6562"/>
                    <a:pt x="6407" y="19558"/>
                    <a:pt x="16084" y="26245"/>
                  </a:cubicBezTo>
                  <a:cubicBezTo>
                    <a:pt x="25761" y="32933"/>
                    <a:pt x="36484" y="33815"/>
                    <a:pt x="36484" y="33815"/>
                  </a:cubicBezTo>
                  <a:cubicBezTo>
                    <a:pt x="36484" y="33815"/>
                    <a:pt x="34784" y="32049"/>
                    <a:pt x="31908" y="27255"/>
                  </a:cubicBezTo>
                  <a:cubicBezTo>
                    <a:pt x="29030" y="22459"/>
                    <a:pt x="26153" y="11609"/>
                    <a:pt x="26153" y="11609"/>
                  </a:cubicBezTo>
                  <a:lnTo>
                    <a:pt x="170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1535000" y="3278675"/>
              <a:ext cx="935700" cy="864350"/>
            </a:xfrm>
            <a:custGeom>
              <a:avLst/>
              <a:gdLst/>
              <a:ahLst/>
              <a:cxnLst/>
              <a:rect l="l" t="t" r="r" b="b"/>
              <a:pathLst>
                <a:path w="37428" h="34574" extrusionOk="0">
                  <a:moveTo>
                    <a:pt x="17315" y="832"/>
                  </a:moveTo>
                  <a:lnTo>
                    <a:pt x="26246" y="12159"/>
                  </a:lnTo>
                  <a:cubicBezTo>
                    <a:pt x="26529" y="13213"/>
                    <a:pt x="29245" y="23197"/>
                    <a:pt x="32022" y="27826"/>
                  </a:cubicBezTo>
                  <a:cubicBezTo>
                    <a:pt x="33888" y="30936"/>
                    <a:pt x="35255" y="32774"/>
                    <a:pt x="36002" y="33700"/>
                  </a:cubicBezTo>
                  <a:cubicBezTo>
                    <a:pt x="33180" y="33305"/>
                    <a:pt x="24565" y="31718"/>
                    <a:pt x="16739" y="26309"/>
                  </a:cubicBezTo>
                  <a:cubicBezTo>
                    <a:pt x="8164" y="20385"/>
                    <a:pt x="2097" y="9302"/>
                    <a:pt x="968" y="7141"/>
                  </a:cubicBezTo>
                  <a:lnTo>
                    <a:pt x="17315" y="832"/>
                  </a:lnTo>
                  <a:close/>
                  <a:moveTo>
                    <a:pt x="17439" y="0"/>
                  </a:moveTo>
                  <a:cubicBezTo>
                    <a:pt x="17393" y="0"/>
                    <a:pt x="17347" y="9"/>
                    <a:pt x="17302" y="26"/>
                  </a:cubicBezTo>
                  <a:lnTo>
                    <a:pt x="302" y="6587"/>
                  </a:lnTo>
                  <a:cubicBezTo>
                    <a:pt x="95" y="6666"/>
                    <a:pt x="1" y="6907"/>
                    <a:pt x="99" y="7107"/>
                  </a:cubicBezTo>
                  <a:cubicBezTo>
                    <a:pt x="163" y="7238"/>
                    <a:pt x="6662" y="20268"/>
                    <a:pt x="16307" y="26934"/>
                  </a:cubicBezTo>
                  <a:cubicBezTo>
                    <a:pt x="25957" y="33601"/>
                    <a:pt x="36784" y="34560"/>
                    <a:pt x="36893" y="34570"/>
                  </a:cubicBezTo>
                  <a:cubicBezTo>
                    <a:pt x="36902" y="34571"/>
                    <a:pt x="36913" y="34572"/>
                    <a:pt x="36923" y="34572"/>
                  </a:cubicBezTo>
                  <a:lnTo>
                    <a:pt x="36923" y="34573"/>
                  </a:lnTo>
                  <a:cubicBezTo>
                    <a:pt x="37258" y="34572"/>
                    <a:pt x="37428" y="34172"/>
                    <a:pt x="37196" y="33931"/>
                  </a:cubicBezTo>
                  <a:cubicBezTo>
                    <a:pt x="37180" y="33912"/>
                    <a:pt x="35484" y="32125"/>
                    <a:pt x="32672" y="27437"/>
                  </a:cubicBezTo>
                  <a:cubicBezTo>
                    <a:pt x="29856" y="22744"/>
                    <a:pt x="26988" y="11997"/>
                    <a:pt x="26959" y="11890"/>
                  </a:cubicBezTo>
                  <a:cubicBezTo>
                    <a:pt x="26946" y="11840"/>
                    <a:pt x="26922" y="11793"/>
                    <a:pt x="26891" y="11752"/>
                  </a:cubicBezTo>
                  <a:lnTo>
                    <a:pt x="17736" y="144"/>
                  </a:lnTo>
                  <a:cubicBezTo>
                    <a:pt x="17663" y="51"/>
                    <a:pt x="17552" y="0"/>
                    <a:pt x="1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2218250" y="3556350"/>
              <a:ext cx="104375" cy="173675"/>
            </a:xfrm>
            <a:custGeom>
              <a:avLst/>
              <a:gdLst/>
              <a:ahLst/>
              <a:cxnLst/>
              <a:rect l="l" t="t" r="r" b="b"/>
              <a:pathLst>
                <a:path w="4175" h="6947" extrusionOk="0">
                  <a:moveTo>
                    <a:pt x="4174" y="1"/>
                  </a:moveTo>
                  <a:lnTo>
                    <a:pt x="0" y="2212"/>
                  </a:lnTo>
                  <a:cubicBezTo>
                    <a:pt x="0" y="2212"/>
                    <a:pt x="1965" y="6386"/>
                    <a:pt x="2702" y="6877"/>
                  </a:cubicBezTo>
                  <a:cubicBezTo>
                    <a:pt x="2773" y="6925"/>
                    <a:pt x="2836" y="6947"/>
                    <a:pt x="2892" y="6947"/>
                  </a:cubicBezTo>
                  <a:cubicBezTo>
                    <a:pt x="3417" y="6947"/>
                    <a:pt x="3327" y="4993"/>
                    <a:pt x="3439" y="3439"/>
                  </a:cubicBezTo>
                  <a:cubicBezTo>
                    <a:pt x="3561" y="1720"/>
                    <a:pt x="4174" y="1"/>
                    <a:pt x="4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2210150" y="3549200"/>
              <a:ext cx="121000" cy="187975"/>
            </a:xfrm>
            <a:custGeom>
              <a:avLst/>
              <a:gdLst/>
              <a:ahLst/>
              <a:cxnLst/>
              <a:rect l="l" t="t" r="r" b="b"/>
              <a:pathLst>
                <a:path w="4840" h="7519" extrusionOk="0">
                  <a:moveTo>
                    <a:pt x="4015" y="867"/>
                  </a:moveTo>
                  <a:lnTo>
                    <a:pt x="4015" y="867"/>
                  </a:lnTo>
                  <a:cubicBezTo>
                    <a:pt x="3820" y="1536"/>
                    <a:pt x="3554" y="2614"/>
                    <a:pt x="3476" y="3705"/>
                  </a:cubicBezTo>
                  <a:cubicBezTo>
                    <a:pt x="3449" y="4078"/>
                    <a:pt x="3434" y="4475"/>
                    <a:pt x="3419" y="4862"/>
                  </a:cubicBezTo>
                  <a:cubicBezTo>
                    <a:pt x="3391" y="5592"/>
                    <a:pt x="3350" y="6679"/>
                    <a:pt x="3190" y="6930"/>
                  </a:cubicBezTo>
                  <a:cubicBezTo>
                    <a:pt x="3189" y="6928"/>
                    <a:pt x="3186" y="6926"/>
                    <a:pt x="3184" y="6925"/>
                  </a:cubicBezTo>
                  <a:cubicBezTo>
                    <a:pt x="2720" y="6615"/>
                    <a:pt x="1464" y="4220"/>
                    <a:pt x="700" y="2622"/>
                  </a:cubicBezTo>
                  <a:lnTo>
                    <a:pt x="4015" y="867"/>
                  </a:lnTo>
                  <a:close/>
                  <a:moveTo>
                    <a:pt x="4500" y="0"/>
                  </a:moveTo>
                  <a:cubicBezTo>
                    <a:pt x="4456" y="0"/>
                    <a:pt x="4410" y="11"/>
                    <a:pt x="4365" y="34"/>
                  </a:cubicBezTo>
                  <a:lnTo>
                    <a:pt x="190" y="2244"/>
                  </a:lnTo>
                  <a:cubicBezTo>
                    <a:pt x="55" y="2316"/>
                    <a:pt x="0" y="2481"/>
                    <a:pt x="65" y="2619"/>
                  </a:cubicBezTo>
                  <a:cubicBezTo>
                    <a:pt x="398" y="3328"/>
                    <a:pt x="2102" y="6891"/>
                    <a:pt x="2867" y="7402"/>
                  </a:cubicBezTo>
                  <a:cubicBezTo>
                    <a:pt x="2999" y="7490"/>
                    <a:pt x="3118" y="7518"/>
                    <a:pt x="3217" y="7518"/>
                  </a:cubicBezTo>
                  <a:cubicBezTo>
                    <a:pt x="3293" y="7518"/>
                    <a:pt x="3368" y="7501"/>
                    <a:pt x="3436" y="7466"/>
                  </a:cubicBezTo>
                  <a:cubicBezTo>
                    <a:pt x="3882" y="7238"/>
                    <a:pt x="3933" y="6424"/>
                    <a:pt x="3992" y="4883"/>
                  </a:cubicBezTo>
                  <a:cubicBezTo>
                    <a:pt x="4007" y="4502"/>
                    <a:pt x="4022" y="4113"/>
                    <a:pt x="4047" y="3745"/>
                  </a:cubicBezTo>
                  <a:cubicBezTo>
                    <a:pt x="4166" y="2087"/>
                    <a:pt x="4763" y="400"/>
                    <a:pt x="4769" y="383"/>
                  </a:cubicBezTo>
                  <a:cubicBezTo>
                    <a:pt x="4840" y="185"/>
                    <a:pt x="4684" y="0"/>
                    <a:pt x="4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2067825" y="3350700"/>
              <a:ext cx="254800" cy="319250"/>
            </a:xfrm>
            <a:custGeom>
              <a:avLst/>
              <a:gdLst/>
              <a:ahLst/>
              <a:cxnLst/>
              <a:rect l="l" t="t" r="r" b="b"/>
              <a:pathLst>
                <a:path w="10192" h="12770" extrusionOk="0">
                  <a:moveTo>
                    <a:pt x="3439" y="0"/>
                  </a:moveTo>
                  <a:lnTo>
                    <a:pt x="0" y="4788"/>
                  </a:lnTo>
                  <a:lnTo>
                    <a:pt x="4421" y="12770"/>
                  </a:lnTo>
                  <a:lnTo>
                    <a:pt x="10191" y="8227"/>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060225" y="3343525"/>
              <a:ext cx="270500" cy="333600"/>
            </a:xfrm>
            <a:custGeom>
              <a:avLst/>
              <a:gdLst/>
              <a:ahLst/>
              <a:cxnLst/>
              <a:rect l="l" t="t" r="r" b="b"/>
              <a:pathLst>
                <a:path w="10820" h="13344" extrusionOk="0">
                  <a:moveTo>
                    <a:pt x="3758" y="757"/>
                  </a:moveTo>
                  <a:lnTo>
                    <a:pt x="10089" y="8470"/>
                  </a:lnTo>
                  <a:lnTo>
                    <a:pt x="4813" y="12624"/>
                  </a:lnTo>
                  <a:lnTo>
                    <a:pt x="643" y="5096"/>
                  </a:lnTo>
                  <a:lnTo>
                    <a:pt x="3758" y="757"/>
                  </a:lnTo>
                  <a:close/>
                  <a:moveTo>
                    <a:pt x="3733" y="0"/>
                  </a:moveTo>
                  <a:cubicBezTo>
                    <a:pt x="3644" y="4"/>
                    <a:pt x="3562" y="48"/>
                    <a:pt x="3510" y="119"/>
                  </a:cubicBezTo>
                  <a:lnTo>
                    <a:pt x="72" y="4909"/>
                  </a:lnTo>
                  <a:cubicBezTo>
                    <a:pt x="7" y="4999"/>
                    <a:pt x="0" y="5118"/>
                    <a:pt x="53" y="5214"/>
                  </a:cubicBezTo>
                  <a:lnTo>
                    <a:pt x="4474" y="13196"/>
                  </a:lnTo>
                  <a:cubicBezTo>
                    <a:pt x="4515" y="13270"/>
                    <a:pt x="4586" y="13322"/>
                    <a:pt x="4668" y="13338"/>
                  </a:cubicBezTo>
                  <a:cubicBezTo>
                    <a:pt x="4687" y="13341"/>
                    <a:pt x="4705" y="13344"/>
                    <a:pt x="4725" y="13344"/>
                  </a:cubicBezTo>
                  <a:cubicBezTo>
                    <a:pt x="4788" y="13344"/>
                    <a:pt x="4851" y="13322"/>
                    <a:pt x="4902" y="13282"/>
                  </a:cubicBezTo>
                  <a:lnTo>
                    <a:pt x="10672" y="8738"/>
                  </a:lnTo>
                  <a:cubicBezTo>
                    <a:pt x="10799" y="8640"/>
                    <a:pt x="10819" y="8456"/>
                    <a:pt x="10716" y="8332"/>
                  </a:cubicBezTo>
                  <a:lnTo>
                    <a:pt x="3964" y="105"/>
                  </a:lnTo>
                  <a:cubicBezTo>
                    <a:pt x="3907" y="36"/>
                    <a:pt x="3820" y="7"/>
                    <a:pt x="3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2021775" y="2902500"/>
              <a:ext cx="325425" cy="627250"/>
            </a:xfrm>
            <a:custGeom>
              <a:avLst/>
              <a:gdLst/>
              <a:ahLst/>
              <a:cxnLst/>
              <a:rect l="l" t="t" r="r" b="b"/>
              <a:pathLst>
                <a:path w="13017" h="25090" extrusionOk="0">
                  <a:moveTo>
                    <a:pt x="5281" y="1"/>
                  </a:moveTo>
                  <a:cubicBezTo>
                    <a:pt x="5281" y="1"/>
                    <a:pt x="3439" y="6140"/>
                    <a:pt x="1965" y="9455"/>
                  </a:cubicBezTo>
                  <a:cubicBezTo>
                    <a:pt x="492" y="12771"/>
                    <a:pt x="1" y="14490"/>
                    <a:pt x="1" y="14490"/>
                  </a:cubicBezTo>
                  <a:cubicBezTo>
                    <a:pt x="1" y="14490"/>
                    <a:pt x="246" y="16577"/>
                    <a:pt x="1842" y="19892"/>
                  </a:cubicBezTo>
                  <a:cubicBezTo>
                    <a:pt x="3322" y="22966"/>
                    <a:pt x="4591" y="25090"/>
                    <a:pt x="4866" y="25090"/>
                  </a:cubicBezTo>
                  <a:cubicBezTo>
                    <a:pt x="4887" y="25090"/>
                    <a:pt x="4903" y="25077"/>
                    <a:pt x="4912" y="25050"/>
                  </a:cubicBezTo>
                  <a:cubicBezTo>
                    <a:pt x="5034" y="24681"/>
                    <a:pt x="4176" y="22226"/>
                    <a:pt x="7737" y="17804"/>
                  </a:cubicBezTo>
                  <a:cubicBezTo>
                    <a:pt x="11298" y="13384"/>
                    <a:pt x="13017" y="11419"/>
                    <a:pt x="13017" y="11419"/>
                  </a:cubicBezTo>
                  <a:lnTo>
                    <a:pt x="5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2014550" y="2895325"/>
              <a:ext cx="340375" cy="641600"/>
            </a:xfrm>
            <a:custGeom>
              <a:avLst/>
              <a:gdLst/>
              <a:ahLst/>
              <a:cxnLst/>
              <a:rect l="l" t="t" r="r" b="b"/>
              <a:pathLst>
                <a:path w="13615" h="25664" extrusionOk="0">
                  <a:moveTo>
                    <a:pt x="5668" y="945"/>
                  </a:moveTo>
                  <a:lnTo>
                    <a:pt x="12945" y="11687"/>
                  </a:lnTo>
                  <a:cubicBezTo>
                    <a:pt x="12460" y="12249"/>
                    <a:pt x="10755" y="14247"/>
                    <a:pt x="7802" y="17913"/>
                  </a:cubicBezTo>
                  <a:cubicBezTo>
                    <a:pt x="5055" y="21324"/>
                    <a:pt x="4880" y="23611"/>
                    <a:pt x="4907" y="24692"/>
                  </a:cubicBezTo>
                  <a:cubicBezTo>
                    <a:pt x="4424" y="23987"/>
                    <a:pt x="3530" y="22426"/>
                    <a:pt x="2389" y="20056"/>
                  </a:cubicBezTo>
                  <a:cubicBezTo>
                    <a:pt x="978" y="17124"/>
                    <a:pt x="634" y="15149"/>
                    <a:pt x="581" y="14799"/>
                  </a:cubicBezTo>
                  <a:lnTo>
                    <a:pt x="582" y="14799"/>
                  </a:lnTo>
                  <a:cubicBezTo>
                    <a:pt x="679" y="14477"/>
                    <a:pt x="1215" y="12786"/>
                    <a:pt x="2515" y="9859"/>
                  </a:cubicBezTo>
                  <a:cubicBezTo>
                    <a:pt x="3716" y="7160"/>
                    <a:pt x="5172" y="2554"/>
                    <a:pt x="5668" y="945"/>
                  </a:cubicBezTo>
                  <a:close/>
                  <a:moveTo>
                    <a:pt x="5571" y="1"/>
                  </a:moveTo>
                  <a:cubicBezTo>
                    <a:pt x="5453" y="1"/>
                    <a:pt x="5335" y="73"/>
                    <a:pt x="5295" y="206"/>
                  </a:cubicBezTo>
                  <a:cubicBezTo>
                    <a:pt x="5277" y="267"/>
                    <a:pt x="3442" y="6365"/>
                    <a:pt x="1992" y="9626"/>
                  </a:cubicBezTo>
                  <a:cubicBezTo>
                    <a:pt x="528" y="12922"/>
                    <a:pt x="34" y="14627"/>
                    <a:pt x="14" y="14698"/>
                  </a:cubicBezTo>
                  <a:cubicBezTo>
                    <a:pt x="4" y="14735"/>
                    <a:pt x="0" y="14773"/>
                    <a:pt x="5" y="14810"/>
                  </a:cubicBezTo>
                  <a:cubicBezTo>
                    <a:pt x="15" y="14898"/>
                    <a:pt x="274" y="16983"/>
                    <a:pt x="1873" y="20304"/>
                  </a:cubicBezTo>
                  <a:cubicBezTo>
                    <a:pt x="3053" y="22754"/>
                    <a:pt x="4577" y="25663"/>
                    <a:pt x="5166" y="25663"/>
                  </a:cubicBezTo>
                  <a:cubicBezTo>
                    <a:pt x="5169" y="25662"/>
                    <a:pt x="5173" y="25662"/>
                    <a:pt x="5176" y="25662"/>
                  </a:cubicBezTo>
                  <a:cubicBezTo>
                    <a:pt x="5313" y="25654"/>
                    <a:pt x="5427" y="25564"/>
                    <a:pt x="5472" y="25427"/>
                  </a:cubicBezTo>
                  <a:cubicBezTo>
                    <a:pt x="5509" y="25316"/>
                    <a:pt x="5503" y="25190"/>
                    <a:pt x="5492" y="24978"/>
                  </a:cubicBezTo>
                  <a:cubicBezTo>
                    <a:pt x="5448" y="24134"/>
                    <a:pt x="5332" y="21890"/>
                    <a:pt x="8248" y="18272"/>
                  </a:cubicBezTo>
                  <a:cubicBezTo>
                    <a:pt x="11762" y="13908"/>
                    <a:pt x="13502" y="11916"/>
                    <a:pt x="13520" y="11896"/>
                  </a:cubicBezTo>
                  <a:cubicBezTo>
                    <a:pt x="13605" y="11798"/>
                    <a:pt x="13615" y="11654"/>
                    <a:pt x="13542" y="11547"/>
                  </a:cubicBezTo>
                  <a:lnTo>
                    <a:pt x="5807" y="127"/>
                  </a:lnTo>
                  <a:cubicBezTo>
                    <a:pt x="5749" y="41"/>
                    <a:pt x="5660"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1914325" y="3172675"/>
              <a:ext cx="297775" cy="571325"/>
            </a:xfrm>
            <a:custGeom>
              <a:avLst/>
              <a:gdLst/>
              <a:ahLst/>
              <a:cxnLst/>
              <a:rect l="l" t="t" r="r" b="b"/>
              <a:pathLst>
                <a:path w="11911" h="22853" extrusionOk="0">
                  <a:moveTo>
                    <a:pt x="4176" y="0"/>
                  </a:moveTo>
                  <a:lnTo>
                    <a:pt x="1" y="5279"/>
                  </a:lnTo>
                  <a:cubicBezTo>
                    <a:pt x="1" y="5279"/>
                    <a:pt x="491" y="9453"/>
                    <a:pt x="2456" y="13629"/>
                  </a:cubicBezTo>
                  <a:cubicBezTo>
                    <a:pt x="4421" y="17804"/>
                    <a:pt x="4833" y="22852"/>
                    <a:pt x="4833" y="22852"/>
                  </a:cubicBezTo>
                  <a:lnTo>
                    <a:pt x="11911" y="14365"/>
                  </a:lnTo>
                  <a:cubicBezTo>
                    <a:pt x="11911" y="14365"/>
                    <a:pt x="9824" y="12033"/>
                    <a:pt x="7245" y="8227"/>
                  </a:cubicBezTo>
                  <a:cubicBezTo>
                    <a:pt x="4668" y="4421"/>
                    <a:pt x="4176" y="0"/>
                    <a:pt x="4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1907000" y="3165500"/>
              <a:ext cx="312925" cy="585675"/>
            </a:xfrm>
            <a:custGeom>
              <a:avLst/>
              <a:gdLst/>
              <a:ahLst/>
              <a:cxnLst/>
              <a:rect l="l" t="t" r="r" b="b"/>
              <a:pathLst>
                <a:path w="12517" h="23427" extrusionOk="0">
                  <a:moveTo>
                    <a:pt x="4284" y="983"/>
                  </a:moveTo>
                  <a:cubicBezTo>
                    <a:pt x="4526" y="2372"/>
                    <a:pt x="5278" y="5685"/>
                    <a:pt x="7302" y="8674"/>
                  </a:cubicBezTo>
                  <a:cubicBezTo>
                    <a:pt x="9453" y="11849"/>
                    <a:pt x="11285" y="14028"/>
                    <a:pt x="11828" y="14657"/>
                  </a:cubicBezTo>
                  <a:lnTo>
                    <a:pt x="5338" y="22438"/>
                  </a:lnTo>
                  <a:cubicBezTo>
                    <a:pt x="5149" y="20909"/>
                    <a:pt x="4549" y="17067"/>
                    <a:pt x="3009" y="13794"/>
                  </a:cubicBezTo>
                  <a:cubicBezTo>
                    <a:pt x="1268" y="10095"/>
                    <a:pt x="690" y="6349"/>
                    <a:pt x="593" y="5648"/>
                  </a:cubicBezTo>
                  <a:lnTo>
                    <a:pt x="4284" y="983"/>
                  </a:lnTo>
                  <a:close/>
                  <a:moveTo>
                    <a:pt x="4471" y="1"/>
                  </a:moveTo>
                  <a:cubicBezTo>
                    <a:pt x="4385" y="1"/>
                    <a:pt x="4301" y="39"/>
                    <a:pt x="4244" y="108"/>
                  </a:cubicBezTo>
                  <a:lnTo>
                    <a:pt x="69" y="5388"/>
                  </a:lnTo>
                  <a:cubicBezTo>
                    <a:pt x="22" y="5448"/>
                    <a:pt x="1" y="5525"/>
                    <a:pt x="9" y="5600"/>
                  </a:cubicBezTo>
                  <a:cubicBezTo>
                    <a:pt x="15" y="5641"/>
                    <a:pt x="529" y="9869"/>
                    <a:pt x="2491" y="14038"/>
                  </a:cubicBezTo>
                  <a:cubicBezTo>
                    <a:pt x="4410" y="18116"/>
                    <a:pt x="4837" y="23113"/>
                    <a:pt x="4840" y="23163"/>
                  </a:cubicBezTo>
                  <a:cubicBezTo>
                    <a:pt x="4853" y="23312"/>
                    <a:pt x="4977" y="23426"/>
                    <a:pt x="5126" y="23426"/>
                  </a:cubicBezTo>
                  <a:cubicBezTo>
                    <a:pt x="5210" y="23426"/>
                    <a:pt x="5291" y="23388"/>
                    <a:pt x="5346" y="23323"/>
                  </a:cubicBezTo>
                  <a:lnTo>
                    <a:pt x="12425" y="14836"/>
                  </a:lnTo>
                  <a:cubicBezTo>
                    <a:pt x="12516" y="14728"/>
                    <a:pt x="12513" y="14568"/>
                    <a:pt x="12418" y="14462"/>
                  </a:cubicBezTo>
                  <a:cubicBezTo>
                    <a:pt x="12398" y="14438"/>
                    <a:pt x="10312" y="12097"/>
                    <a:pt x="7776" y="8353"/>
                  </a:cubicBezTo>
                  <a:cubicBezTo>
                    <a:pt x="5269" y="4652"/>
                    <a:pt x="4758" y="298"/>
                    <a:pt x="4753" y="255"/>
                  </a:cubicBezTo>
                  <a:cubicBezTo>
                    <a:pt x="4741" y="139"/>
                    <a:pt x="4660" y="43"/>
                    <a:pt x="4548" y="11"/>
                  </a:cubicBezTo>
                  <a:cubicBezTo>
                    <a:pt x="4522" y="4"/>
                    <a:pt x="4497" y="1"/>
                    <a:pt x="4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1969575" y="2394475"/>
              <a:ext cx="976200" cy="1016300"/>
            </a:xfrm>
            <a:custGeom>
              <a:avLst/>
              <a:gdLst/>
              <a:ahLst/>
              <a:cxnLst/>
              <a:rect l="l" t="t" r="r" b="b"/>
              <a:pathLst>
                <a:path w="39048" h="40652" extrusionOk="0">
                  <a:moveTo>
                    <a:pt x="24487" y="1"/>
                  </a:moveTo>
                  <a:cubicBezTo>
                    <a:pt x="15906" y="1"/>
                    <a:pt x="9204" y="5478"/>
                    <a:pt x="9947" y="7922"/>
                  </a:cubicBezTo>
                  <a:cubicBezTo>
                    <a:pt x="10807" y="10746"/>
                    <a:pt x="5527" y="11482"/>
                    <a:pt x="5527" y="11482"/>
                  </a:cubicBezTo>
                  <a:cubicBezTo>
                    <a:pt x="5527" y="11482"/>
                    <a:pt x="3685" y="11728"/>
                    <a:pt x="2089" y="13447"/>
                  </a:cubicBezTo>
                  <a:cubicBezTo>
                    <a:pt x="492" y="15167"/>
                    <a:pt x="0" y="19218"/>
                    <a:pt x="2456" y="23516"/>
                  </a:cubicBezTo>
                  <a:cubicBezTo>
                    <a:pt x="3381" y="25133"/>
                    <a:pt x="4253" y="25638"/>
                    <a:pt x="4981" y="25638"/>
                  </a:cubicBezTo>
                  <a:cubicBezTo>
                    <a:pt x="6188" y="25638"/>
                    <a:pt x="7000" y="24253"/>
                    <a:pt x="7000" y="24253"/>
                  </a:cubicBezTo>
                  <a:cubicBezTo>
                    <a:pt x="7000" y="24253"/>
                    <a:pt x="7614" y="25849"/>
                    <a:pt x="8719" y="28673"/>
                  </a:cubicBezTo>
                  <a:cubicBezTo>
                    <a:pt x="9825" y="31497"/>
                    <a:pt x="13386" y="38741"/>
                    <a:pt x="16577" y="40092"/>
                  </a:cubicBezTo>
                  <a:cubicBezTo>
                    <a:pt x="17404" y="40442"/>
                    <a:pt x="18263" y="40652"/>
                    <a:pt x="19161" y="40652"/>
                  </a:cubicBezTo>
                  <a:cubicBezTo>
                    <a:pt x="21734" y="40652"/>
                    <a:pt x="24630" y="38928"/>
                    <a:pt x="27997" y="33831"/>
                  </a:cubicBezTo>
                  <a:cubicBezTo>
                    <a:pt x="32540" y="26954"/>
                    <a:pt x="35979" y="14184"/>
                    <a:pt x="35979" y="14184"/>
                  </a:cubicBezTo>
                  <a:cubicBezTo>
                    <a:pt x="35979" y="14184"/>
                    <a:pt x="39048" y="2642"/>
                    <a:pt x="28610" y="431"/>
                  </a:cubicBezTo>
                  <a:cubicBezTo>
                    <a:pt x="27204" y="133"/>
                    <a:pt x="25823" y="1"/>
                    <a:pt x="24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1962275" y="2387325"/>
              <a:ext cx="950425" cy="1030625"/>
            </a:xfrm>
            <a:custGeom>
              <a:avLst/>
              <a:gdLst/>
              <a:ahLst/>
              <a:cxnLst/>
              <a:rect l="l" t="t" r="r" b="b"/>
              <a:pathLst>
                <a:path w="38017" h="41225" extrusionOk="0">
                  <a:moveTo>
                    <a:pt x="24772" y="572"/>
                  </a:moveTo>
                  <a:cubicBezTo>
                    <a:pt x="26084" y="572"/>
                    <a:pt x="27447" y="702"/>
                    <a:pt x="28843" y="998"/>
                  </a:cubicBezTo>
                  <a:cubicBezTo>
                    <a:pt x="31640" y="1591"/>
                    <a:pt x="33695" y="2926"/>
                    <a:pt x="34951" y="4966"/>
                  </a:cubicBezTo>
                  <a:cubicBezTo>
                    <a:pt x="37396" y="8942"/>
                    <a:pt x="36011" y="14330"/>
                    <a:pt x="35994" y="14396"/>
                  </a:cubicBezTo>
                  <a:cubicBezTo>
                    <a:pt x="35948" y="14565"/>
                    <a:pt x="32510" y="27211"/>
                    <a:pt x="28051" y="33958"/>
                  </a:cubicBezTo>
                  <a:cubicBezTo>
                    <a:pt x="24529" y="39288"/>
                    <a:pt x="21655" y="40659"/>
                    <a:pt x="19442" y="40659"/>
                  </a:cubicBezTo>
                  <a:cubicBezTo>
                    <a:pt x="18502" y="40659"/>
                    <a:pt x="17682" y="40412"/>
                    <a:pt x="16982" y="40115"/>
                  </a:cubicBezTo>
                  <a:cubicBezTo>
                    <a:pt x="13996" y="38852"/>
                    <a:pt x="10502" y="31983"/>
                    <a:pt x="9278" y="28855"/>
                  </a:cubicBezTo>
                  <a:cubicBezTo>
                    <a:pt x="8173" y="26032"/>
                    <a:pt x="7560" y="24436"/>
                    <a:pt x="7560" y="24436"/>
                  </a:cubicBezTo>
                  <a:cubicBezTo>
                    <a:pt x="7519" y="24334"/>
                    <a:pt x="7426" y="24264"/>
                    <a:pt x="7316" y="24254"/>
                  </a:cubicBezTo>
                  <a:cubicBezTo>
                    <a:pt x="7308" y="24253"/>
                    <a:pt x="7300" y="24253"/>
                    <a:pt x="7292" y="24253"/>
                  </a:cubicBezTo>
                  <a:cubicBezTo>
                    <a:pt x="7191" y="24253"/>
                    <a:pt x="7097" y="24307"/>
                    <a:pt x="7046" y="24394"/>
                  </a:cubicBezTo>
                  <a:cubicBezTo>
                    <a:pt x="7038" y="24407"/>
                    <a:pt x="6300" y="25638"/>
                    <a:pt x="5274" y="25638"/>
                  </a:cubicBezTo>
                  <a:lnTo>
                    <a:pt x="5265" y="25638"/>
                  </a:lnTo>
                  <a:cubicBezTo>
                    <a:pt x="4507" y="25632"/>
                    <a:pt x="3745" y="24968"/>
                    <a:pt x="2998" y="23661"/>
                  </a:cubicBezTo>
                  <a:cubicBezTo>
                    <a:pt x="661" y="19571"/>
                    <a:pt x="1044" y="15594"/>
                    <a:pt x="2591" y="13929"/>
                  </a:cubicBezTo>
                  <a:cubicBezTo>
                    <a:pt x="4092" y="12313"/>
                    <a:pt x="5840" y="12055"/>
                    <a:pt x="5859" y="12052"/>
                  </a:cubicBezTo>
                  <a:cubicBezTo>
                    <a:pt x="5996" y="12034"/>
                    <a:pt x="9240" y="11563"/>
                    <a:pt x="10290" y="9919"/>
                  </a:cubicBezTo>
                  <a:cubicBezTo>
                    <a:pt x="10636" y="9378"/>
                    <a:pt x="10711" y="8775"/>
                    <a:pt x="10514" y="8126"/>
                  </a:cubicBezTo>
                  <a:cubicBezTo>
                    <a:pt x="10327" y="7514"/>
                    <a:pt x="10733" y="6605"/>
                    <a:pt x="11628" y="5629"/>
                  </a:cubicBezTo>
                  <a:cubicBezTo>
                    <a:pt x="13650" y="3422"/>
                    <a:pt x="18650" y="572"/>
                    <a:pt x="24772" y="572"/>
                  </a:cubicBezTo>
                  <a:close/>
                  <a:moveTo>
                    <a:pt x="24793" y="1"/>
                  </a:moveTo>
                  <a:cubicBezTo>
                    <a:pt x="18475" y="1"/>
                    <a:pt x="13301" y="2955"/>
                    <a:pt x="11204" y="5242"/>
                  </a:cubicBezTo>
                  <a:cubicBezTo>
                    <a:pt x="10155" y="6386"/>
                    <a:pt x="9715" y="7470"/>
                    <a:pt x="9965" y="8291"/>
                  </a:cubicBezTo>
                  <a:cubicBezTo>
                    <a:pt x="10113" y="8780"/>
                    <a:pt x="10062" y="9211"/>
                    <a:pt x="9808" y="9610"/>
                  </a:cubicBezTo>
                  <a:cubicBezTo>
                    <a:pt x="8900" y="11032"/>
                    <a:pt x="5810" y="11481"/>
                    <a:pt x="5781" y="11486"/>
                  </a:cubicBezTo>
                  <a:cubicBezTo>
                    <a:pt x="5702" y="11496"/>
                    <a:pt x="3817" y="11764"/>
                    <a:pt x="2170" y="13539"/>
                  </a:cubicBezTo>
                  <a:cubicBezTo>
                    <a:pt x="443" y="15399"/>
                    <a:pt x="1" y="19572"/>
                    <a:pt x="2500" y="23944"/>
                  </a:cubicBezTo>
                  <a:cubicBezTo>
                    <a:pt x="3356" y="25442"/>
                    <a:pt x="4286" y="26205"/>
                    <a:pt x="5262" y="26211"/>
                  </a:cubicBezTo>
                  <a:lnTo>
                    <a:pt x="5273" y="26211"/>
                  </a:lnTo>
                  <a:cubicBezTo>
                    <a:pt x="6159" y="26211"/>
                    <a:pt x="6839" y="25585"/>
                    <a:pt x="7214" y="25135"/>
                  </a:cubicBezTo>
                  <a:cubicBezTo>
                    <a:pt x="7476" y="25808"/>
                    <a:pt x="7997" y="27156"/>
                    <a:pt x="8745" y="29065"/>
                  </a:cubicBezTo>
                  <a:cubicBezTo>
                    <a:pt x="9741" y="31610"/>
                    <a:pt x="13351" y="39201"/>
                    <a:pt x="16758" y="40643"/>
                  </a:cubicBezTo>
                  <a:cubicBezTo>
                    <a:pt x="17672" y="41029"/>
                    <a:pt x="18571" y="41225"/>
                    <a:pt x="19461" y="41225"/>
                  </a:cubicBezTo>
                  <a:cubicBezTo>
                    <a:pt x="22499" y="41225"/>
                    <a:pt x="25436" y="38954"/>
                    <a:pt x="28529" y="34274"/>
                  </a:cubicBezTo>
                  <a:cubicBezTo>
                    <a:pt x="33045" y="27438"/>
                    <a:pt x="36512" y="14673"/>
                    <a:pt x="36547" y="14544"/>
                  </a:cubicBezTo>
                  <a:cubicBezTo>
                    <a:pt x="36608" y="14314"/>
                    <a:pt x="38016" y="8862"/>
                    <a:pt x="35440" y="4669"/>
                  </a:cubicBezTo>
                  <a:cubicBezTo>
                    <a:pt x="34099" y="2487"/>
                    <a:pt x="31920" y="1064"/>
                    <a:pt x="28963" y="437"/>
                  </a:cubicBezTo>
                  <a:cubicBezTo>
                    <a:pt x="27533" y="135"/>
                    <a:pt x="26137" y="1"/>
                    <a:pt x="24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2468225" y="2849175"/>
              <a:ext cx="209250" cy="296275"/>
            </a:xfrm>
            <a:custGeom>
              <a:avLst/>
              <a:gdLst/>
              <a:ahLst/>
              <a:cxnLst/>
              <a:rect l="l" t="t" r="r" b="b"/>
              <a:pathLst>
                <a:path w="8370" h="11851" extrusionOk="0">
                  <a:moveTo>
                    <a:pt x="8052" y="0"/>
                  </a:moveTo>
                  <a:cubicBezTo>
                    <a:pt x="7919" y="0"/>
                    <a:pt x="7800" y="93"/>
                    <a:pt x="7772" y="228"/>
                  </a:cubicBezTo>
                  <a:cubicBezTo>
                    <a:pt x="7717" y="469"/>
                    <a:pt x="6414" y="6171"/>
                    <a:pt x="6170" y="8861"/>
                  </a:cubicBezTo>
                  <a:lnTo>
                    <a:pt x="6157" y="8992"/>
                  </a:lnTo>
                  <a:cubicBezTo>
                    <a:pt x="6047" y="10211"/>
                    <a:pt x="5975" y="11016"/>
                    <a:pt x="5663" y="11211"/>
                  </a:cubicBezTo>
                  <a:cubicBezTo>
                    <a:pt x="5590" y="11256"/>
                    <a:pt x="5489" y="11276"/>
                    <a:pt x="5367" y="11276"/>
                  </a:cubicBezTo>
                  <a:cubicBezTo>
                    <a:pt x="4973" y="11276"/>
                    <a:pt x="4359" y="11068"/>
                    <a:pt x="3733" y="10830"/>
                  </a:cubicBezTo>
                  <a:cubicBezTo>
                    <a:pt x="1330" y="9914"/>
                    <a:pt x="601" y="7007"/>
                    <a:pt x="594" y="6978"/>
                  </a:cubicBezTo>
                  <a:cubicBezTo>
                    <a:pt x="562" y="6846"/>
                    <a:pt x="444" y="6758"/>
                    <a:pt x="314" y="6758"/>
                  </a:cubicBezTo>
                  <a:cubicBezTo>
                    <a:pt x="292" y="6758"/>
                    <a:pt x="270" y="6761"/>
                    <a:pt x="248" y="6766"/>
                  </a:cubicBezTo>
                  <a:cubicBezTo>
                    <a:pt x="95" y="6803"/>
                    <a:pt x="0" y="6958"/>
                    <a:pt x="37" y="7112"/>
                  </a:cubicBezTo>
                  <a:cubicBezTo>
                    <a:pt x="69" y="7243"/>
                    <a:pt x="840" y="10341"/>
                    <a:pt x="3529" y="11365"/>
                  </a:cubicBezTo>
                  <a:cubicBezTo>
                    <a:pt x="4320" y="11665"/>
                    <a:pt x="4913" y="11850"/>
                    <a:pt x="5368" y="11850"/>
                  </a:cubicBezTo>
                  <a:cubicBezTo>
                    <a:pt x="5601" y="11850"/>
                    <a:pt x="5798" y="11802"/>
                    <a:pt x="5965" y="11697"/>
                  </a:cubicBezTo>
                  <a:cubicBezTo>
                    <a:pt x="6518" y="11352"/>
                    <a:pt x="6592" y="10532"/>
                    <a:pt x="6728" y="9045"/>
                  </a:cubicBezTo>
                  <a:lnTo>
                    <a:pt x="6739" y="8913"/>
                  </a:lnTo>
                  <a:cubicBezTo>
                    <a:pt x="6981" y="6262"/>
                    <a:pt x="8317" y="415"/>
                    <a:pt x="8330" y="356"/>
                  </a:cubicBezTo>
                  <a:cubicBezTo>
                    <a:pt x="8369" y="199"/>
                    <a:pt x="8272" y="43"/>
                    <a:pt x="8116" y="7"/>
                  </a:cubicBezTo>
                  <a:cubicBezTo>
                    <a:pt x="8094" y="2"/>
                    <a:pt x="8073" y="0"/>
                    <a:pt x="8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2290550" y="2999725"/>
              <a:ext cx="100625" cy="32750"/>
            </a:xfrm>
            <a:custGeom>
              <a:avLst/>
              <a:gdLst/>
              <a:ahLst/>
              <a:cxnLst/>
              <a:rect l="l" t="t" r="r" b="b"/>
              <a:pathLst>
                <a:path w="4025" h="1310" extrusionOk="0">
                  <a:moveTo>
                    <a:pt x="3738" y="0"/>
                  </a:moveTo>
                  <a:cubicBezTo>
                    <a:pt x="3227" y="0"/>
                    <a:pt x="536" y="670"/>
                    <a:pt x="231" y="745"/>
                  </a:cubicBezTo>
                  <a:cubicBezTo>
                    <a:pt x="92" y="781"/>
                    <a:pt x="1" y="915"/>
                    <a:pt x="18" y="1057"/>
                  </a:cubicBezTo>
                  <a:cubicBezTo>
                    <a:pt x="35" y="1201"/>
                    <a:pt x="157" y="1308"/>
                    <a:pt x="300" y="1310"/>
                  </a:cubicBezTo>
                  <a:cubicBezTo>
                    <a:pt x="323" y="1310"/>
                    <a:pt x="346" y="1307"/>
                    <a:pt x="370" y="1302"/>
                  </a:cubicBezTo>
                  <a:cubicBezTo>
                    <a:pt x="1496" y="1019"/>
                    <a:pt x="3406" y="573"/>
                    <a:pt x="3738" y="573"/>
                  </a:cubicBezTo>
                  <a:cubicBezTo>
                    <a:pt x="3897" y="573"/>
                    <a:pt x="4024" y="445"/>
                    <a:pt x="4024" y="287"/>
                  </a:cubicBezTo>
                  <a:cubicBezTo>
                    <a:pt x="4024" y="128"/>
                    <a:pt x="389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2336575" y="3015050"/>
              <a:ext cx="110300" cy="152500"/>
            </a:xfrm>
            <a:custGeom>
              <a:avLst/>
              <a:gdLst/>
              <a:ahLst/>
              <a:cxnLst/>
              <a:rect l="l" t="t" r="r" b="b"/>
              <a:pathLst>
                <a:path w="4412" h="6100" extrusionOk="0">
                  <a:moveTo>
                    <a:pt x="303" y="1"/>
                  </a:moveTo>
                  <a:cubicBezTo>
                    <a:pt x="292" y="1"/>
                    <a:pt x="282" y="1"/>
                    <a:pt x="271" y="3"/>
                  </a:cubicBezTo>
                  <a:cubicBezTo>
                    <a:pt x="114" y="19"/>
                    <a:pt x="0" y="160"/>
                    <a:pt x="16" y="317"/>
                  </a:cubicBezTo>
                  <a:cubicBezTo>
                    <a:pt x="37" y="512"/>
                    <a:pt x="568" y="5063"/>
                    <a:pt x="4026" y="6088"/>
                  </a:cubicBezTo>
                  <a:cubicBezTo>
                    <a:pt x="4053" y="6096"/>
                    <a:pt x="4081" y="6099"/>
                    <a:pt x="4108" y="6099"/>
                  </a:cubicBezTo>
                  <a:cubicBezTo>
                    <a:pt x="4249" y="6099"/>
                    <a:pt x="4371" y="5994"/>
                    <a:pt x="4391" y="5854"/>
                  </a:cubicBezTo>
                  <a:cubicBezTo>
                    <a:pt x="4411" y="5713"/>
                    <a:pt x="4326" y="5579"/>
                    <a:pt x="4189" y="5538"/>
                  </a:cubicBezTo>
                  <a:cubicBezTo>
                    <a:pt x="1098" y="4622"/>
                    <a:pt x="591" y="300"/>
                    <a:pt x="587" y="256"/>
                  </a:cubicBezTo>
                  <a:cubicBezTo>
                    <a:pt x="571" y="109"/>
                    <a:pt x="447"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2502650" y="2817300"/>
              <a:ext cx="42075" cy="72225"/>
            </a:xfrm>
            <a:custGeom>
              <a:avLst/>
              <a:gdLst/>
              <a:ahLst/>
              <a:cxnLst/>
              <a:rect l="l" t="t" r="r" b="b"/>
              <a:pathLst>
                <a:path w="1683" h="2889" extrusionOk="0">
                  <a:moveTo>
                    <a:pt x="1101" y="0"/>
                  </a:moveTo>
                  <a:cubicBezTo>
                    <a:pt x="753" y="0"/>
                    <a:pt x="355" y="551"/>
                    <a:pt x="184" y="1292"/>
                  </a:cubicBezTo>
                  <a:cubicBezTo>
                    <a:pt x="0" y="2084"/>
                    <a:pt x="146" y="2796"/>
                    <a:pt x="510" y="2880"/>
                  </a:cubicBezTo>
                  <a:cubicBezTo>
                    <a:pt x="534" y="2885"/>
                    <a:pt x="558" y="2888"/>
                    <a:pt x="582" y="2888"/>
                  </a:cubicBezTo>
                  <a:cubicBezTo>
                    <a:pt x="930" y="2888"/>
                    <a:pt x="1328" y="2337"/>
                    <a:pt x="1499" y="1596"/>
                  </a:cubicBezTo>
                  <a:cubicBezTo>
                    <a:pt x="1682" y="803"/>
                    <a:pt x="1536" y="92"/>
                    <a:pt x="1173" y="9"/>
                  </a:cubicBezTo>
                  <a:cubicBezTo>
                    <a:pt x="1149" y="3"/>
                    <a:pt x="1125" y="0"/>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2705700" y="2884075"/>
              <a:ext cx="42075" cy="72225"/>
            </a:xfrm>
            <a:custGeom>
              <a:avLst/>
              <a:gdLst/>
              <a:ahLst/>
              <a:cxnLst/>
              <a:rect l="l" t="t" r="r" b="b"/>
              <a:pathLst>
                <a:path w="1683" h="2889" extrusionOk="0">
                  <a:moveTo>
                    <a:pt x="1102" y="1"/>
                  </a:moveTo>
                  <a:cubicBezTo>
                    <a:pt x="754" y="1"/>
                    <a:pt x="354" y="552"/>
                    <a:pt x="183" y="1293"/>
                  </a:cubicBezTo>
                  <a:cubicBezTo>
                    <a:pt x="1" y="2086"/>
                    <a:pt x="146" y="2797"/>
                    <a:pt x="510" y="2880"/>
                  </a:cubicBezTo>
                  <a:cubicBezTo>
                    <a:pt x="533" y="2886"/>
                    <a:pt x="558" y="2889"/>
                    <a:pt x="582" y="2889"/>
                  </a:cubicBezTo>
                  <a:cubicBezTo>
                    <a:pt x="930" y="2889"/>
                    <a:pt x="1328" y="2338"/>
                    <a:pt x="1500" y="1597"/>
                  </a:cubicBezTo>
                  <a:cubicBezTo>
                    <a:pt x="1683" y="804"/>
                    <a:pt x="1537" y="93"/>
                    <a:pt x="1174" y="9"/>
                  </a:cubicBezTo>
                  <a:cubicBezTo>
                    <a:pt x="1150" y="3"/>
                    <a:pt x="1126"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2467000" y="2725875"/>
              <a:ext cx="124525" cy="45675"/>
            </a:xfrm>
            <a:custGeom>
              <a:avLst/>
              <a:gdLst/>
              <a:ahLst/>
              <a:cxnLst/>
              <a:rect l="l" t="t" r="r" b="b"/>
              <a:pathLst>
                <a:path w="4981" h="1827" extrusionOk="0">
                  <a:moveTo>
                    <a:pt x="2633" y="0"/>
                  </a:moveTo>
                  <a:cubicBezTo>
                    <a:pt x="2463" y="0"/>
                    <a:pt x="2294" y="16"/>
                    <a:pt x="2127" y="47"/>
                  </a:cubicBezTo>
                  <a:cubicBezTo>
                    <a:pt x="853" y="282"/>
                    <a:pt x="153" y="1339"/>
                    <a:pt x="125" y="1384"/>
                  </a:cubicBezTo>
                  <a:cubicBezTo>
                    <a:pt x="1" y="1574"/>
                    <a:pt x="137" y="1826"/>
                    <a:pt x="364" y="1826"/>
                  </a:cubicBezTo>
                  <a:cubicBezTo>
                    <a:pt x="461" y="1826"/>
                    <a:pt x="550" y="1778"/>
                    <a:pt x="604" y="1697"/>
                  </a:cubicBezTo>
                  <a:cubicBezTo>
                    <a:pt x="610" y="1687"/>
                    <a:pt x="1207" y="796"/>
                    <a:pt x="2238" y="608"/>
                  </a:cubicBezTo>
                  <a:cubicBezTo>
                    <a:pt x="2366" y="585"/>
                    <a:pt x="2496" y="573"/>
                    <a:pt x="2627" y="573"/>
                  </a:cubicBezTo>
                  <a:cubicBezTo>
                    <a:pt x="3221" y="573"/>
                    <a:pt x="3847" y="810"/>
                    <a:pt x="4494" y="1280"/>
                  </a:cubicBezTo>
                  <a:cubicBezTo>
                    <a:pt x="4544" y="1315"/>
                    <a:pt x="4601" y="1332"/>
                    <a:pt x="4658" y="1332"/>
                  </a:cubicBezTo>
                  <a:cubicBezTo>
                    <a:pt x="4746" y="1332"/>
                    <a:pt x="4833" y="1291"/>
                    <a:pt x="4889" y="1214"/>
                  </a:cubicBezTo>
                  <a:cubicBezTo>
                    <a:pt x="4980" y="1088"/>
                    <a:pt x="4955" y="911"/>
                    <a:pt x="4831" y="817"/>
                  </a:cubicBezTo>
                  <a:cubicBezTo>
                    <a:pt x="4084" y="274"/>
                    <a:pt x="3347" y="0"/>
                    <a:pt x="2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2695150" y="2800550"/>
              <a:ext cx="114500" cy="69250"/>
            </a:xfrm>
            <a:custGeom>
              <a:avLst/>
              <a:gdLst/>
              <a:ahLst/>
              <a:cxnLst/>
              <a:rect l="l" t="t" r="r" b="b"/>
              <a:pathLst>
                <a:path w="4580" h="2770" extrusionOk="0">
                  <a:moveTo>
                    <a:pt x="1777" y="1"/>
                  </a:moveTo>
                  <a:cubicBezTo>
                    <a:pt x="878" y="1"/>
                    <a:pt x="187" y="508"/>
                    <a:pt x="153" y="534"/>
                  </a:cubicBezTo>
                  <a:cubicBezTo>
                    <a:pt x="27" y="629"/>
                    <a:pt x="0" y="808"/>
                    <a:pt x="95" y="934"/>
                  </a:cubicBezTo>
                  <a:cubicBezTo>
                    <a:pt x="152" y="1010"/>
                    <a:pt x="237" y="1049"/>
                    <a:pt x="324" y="1049"/>
                  </a:cubicBezTo>
                  <a:cubicBezTo>
                    <a:pt x="384" y="1049"/>
                    <a:pt x="444" y="1031"/>
                    <a:pt x="496" y="992"/>
                  </a:cubicBezTo>
                  <a:cubicBezTo>
                    <a:pt x="502" y="987"/>
                    <a:pt x="1069" y="574"/>
                    <a:pt x="1778" y="574"/>
                  </a:cubicBezTo>
                  <a:cubicBezTo>
                    <a:pt x="1927" y="574"/>
                    <a:pt x="2081" y="592"/>
                    <a:pt x="2238" y="636"/>
                  </a:cubicBezTo>
                  <a:cubicBezTo>
                    <a:pt x="2944" y="831"/>
                    <a:pt x="3534" y="1490"/>
                    <a:pt x="3989" y="2592"/>
                  </a:cubicBezTo>
                  <a:cubicBezTo>
                    <a:pt x="4033" y="2699"/>
                    <a:pt x="4139" y="2769"/>
                    <a:pt x="4254" y="2769"/>
                  </a:cubicBezTo>
                  <a:cubicBezTo>
                    <a:pt x="4291" y="2769"/>
                    <a:pt x="4328" y="2761"/>
                    <a:pt x="4364" y="2747"/>
                  </a:cubicBezTo>
                  <a:cubicBezTo>
                    <a:pt x="4510" y="2686"/>
                    <a:pt x="4579" y="2518"/>
                    <a:pt x="4518" y="2372"/>
                  </a:cubicBezTo>
                  <a:cubicBezTo>
                    <a:pt x="3991" y="1095"/>
                    <a:pt x="3272" y="325"/>
                    <a:pt x="2384" y="82"/>
                  </a:cubicBezTo>
                  <a:cubicBezTo>
                    <a:pt x="2175" y="24"/>
                    <a:pt x="1971"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1941950" y="2257850"/>
              <a:ext cx="1099025" cy="639025"/>
            </a:xfrm>
            <a:custGeom>
              <a:avLst/>
              <a:gdLst/>
              <a:ahLst/>
              <a:cxnLst/>
              <a:rect l="l" t="t" r="r" b="b"/>
              <a:pathLst>
                <a:path w="43961" h="25561" extrusionOk="0">
                  <a:moveTo>
                    <a:pt x="26033" y="1"/>
                  </a:moveTo>
                  <a:cubicBezTo>
                    <a:pt x="16332" y="1"/>
                    <a:pt x="13508" y="3316"/>
                    <a:pt x="13508" y="3316"/>
                  </a:cubicBezTo>
                  <a:cubicBezTo>
                    <a:pt x="13508" y="3316"/>
                    <a:pt x="13166" y="3296"/>
                    <a:pt x="12603" y="3296"/>
                  </a:cubicBezTo>
                  <a:cubicBezTo>
                    <a:pt x="11198" y="3296"/>
                    <a:pt x="8419" y="3422"/>
                    <a:pt x="6140" y="4299"/>
                  </a:cubicBezTo>
                  <a:cubicBezTo>
                    <a:pt x="2948" y="5526"/>
                    <a:pt x="0" y="14367"/>
                    <a:pt x="1597" y="19647"/>
                  </a:cubicBezTo>
                  <a:cubicBezTo>
                    <a:pt x="2574" y="22878"/>
                    <a:pt x="3367" y="23396"/>
                    <a:pt x="4032" y="23396"/>
                  </a:cubicBezTo>
                  <a:cubicBezTo>
                    <a:pt x="4346" y="23396"/>
                    <a:pt x="4632" y="23281"/>
                    <a:pt x="4895" y="23281"/>
                  </a:cubicBezTo>
                  <a:cubicBezTo>
                    <a:pt x="4985" y="23281"/>
                    <a:pt x="5073" y="23294"/>
                    <a:pt x="5158" y="23331"/>
                  </a:cubicBezTo>
                  <a:cubicBezTo>
                    <a:pt x="5970" y="23679"/>
                    <a:pt x="8096" y="25560"/>
                    <a:pt x="10089" y="25560"/>
                  </a:cubicBezTo>
                  <a:cubicBezTo>
                    <a:pt x="10206" y="25560"/>
                    <a:pt x="10322" y="25554"/>
                    <a:pt x="10438" y="25540"/>
                  </a:cubicBezTo>
                  <a:cubicBezTo>
                    <a:pt x="12526" y="25295"/>
                    <a:pt x="12035" y="22716"/>
                    <a:pt x="12280" y="21366"/>
                  </a:cubicBezTo>
                  <a:cubicBezTo>
                    <a:pt x="12525" y="20015"/>
                    <a:pt x="13631" y="19402"/>
                    <a:pt x="13631" y="19402"/>
                  </a:cubicBezTo>
                  <a:cubicBezTo>
                    <a:pt x="13631" y="19402"/>
                    <a:pt x="15594" y="18665"/>
                    <a:pt x="18050" y="15963"/>
                  </a:cubicBezTo>
                  <a:cubicBezTo>
                    <a:pt x="20506" y="13262"/>
                    <a:pt x="14489" y="11051"/>
                    <a:pt x="14489" y="11051"/>
                  </a:cubicBezTo>
                  <a:cubicBezTo>
                    <a:pt x="14489" y="11051"/>
                    <a:pt x="14656" y="10912"/>
                    <a:pt x="15255" y="10912"/>
                  </a:cubicBezTo>
                  <a:cubicBezTo>
                    <a:pt x="15914" y="10912"/>
                    <a:pt x="17096" y="11081"/>
                    <a:pt x="19155" y="11788"/>
                  </a:cubicBezTo>
                  <a:cubicBezTo>
                    <a:pt x="23085" y="13140"/>
                    <a:pt x="25908" y="17560"/>
                    <a:pt x="28488" y="18420"/>
                  </a:cubicBezTo>
                  <a:cubicBezTo>
                    <a:pt x="28663" y="18478"/>
                    <a:pt x="28817" y="18505"/>
                    <a:pt x="28951" y="18505"/>
                  </a:cubicBezTo>
                  <a:cubicBezTo>
                    <a:pt x="30793" y="18505"/>
                    <a:pt x="28980" y="13385"/>
                    <a:pt x="28980" y="13385"/>
                  </a:cubicBezTo>
                  <a:lnTo>
                    <a:pt x="28980" y="13385"/>
                  </a:lnTo>
                  <a:cubicBezTo>
                    <a:pt x="28980" y="13385"/>
                    <a:pt x="32049" y="19033"/>
                    <a:pt x="35610" y="20507"/>
                  </a:cubicBezTo>
                  <a:cubicBezTo>
                    <a:pt x="36659" y="20941"/>
                    <a:pt x="37773" y="21183"/>
                    <a:pt x="38828" y="21183"/>
                  </a:cubicBezTo>
                  <a:cubicBezTo>
                    <a:pt x="41352" y="21183"/>
                    <a:pt x="43541" y="19796"/>
                    <a:pt x="43714" y="16331"/>
                  </a:cubicBezTo>
                  <a:cubicBezTo>
                    <a:pt x="43960" y="11420"/>
                    <a:pt x="38558" y="7245"/>
                    <a:pt x="38558" y="7245"/>
                  </a:cubicBezTo>
                  <a:cubicBezTo>
                    <a:pt x="38558" y="7245"/>
                    <a:pt x="39540" y="7122"/>
                    <a:pt x="41259" y="5895"/>
                  </a:cubicBezTo>
                  <a:cubicBezTo>
                    <a:pt x="42977" y="4666"/>
                    <a:pt x="35732" y="1"/>
                    <a:pt x="26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1939300" y="2250700"/>
              <a:ext cx="1107975" cy="653375"/>
            </a:xfrm>
            <a:custGeom>
              <a:avLst/>
              <a:gdLst/>
              <a:ahLst/>
              <a:cxnLst/>
              <a:rect l="l" t="t" r="r" b="b"/>
              <a:pathLst>
                <a:path w="44319" h="26135" extrusionOk="0">
                  <a:moveTo>
                    <a:pt x="26139" y="574"/>
                  </a:moveTo>
                  <a:cubicBezTo>
                    <a:pt x="34579" y="574"/>
                    <a:pt x="40817" y="4049"/>
                    <a:pt x="41307" y="5577"/>
                  </a:cubicBezTo>
                  <a:cubicBezTo>
                    <a:pt x="41371" y="5775"/>
                    <a:pt x="41309" y="5869"/>
                    <a:pt x="41198" y="5947"/>
                  </a:cubicBezTo>
                  <a:cubicBezTo>
                    <a:pt x="39577" y="7105"/>
                    <a:pt x="38636" y="7245"/>
                    <a:pt x="38628" y="7247"/>
                  </a:cubicBezTo>
                  <a:cubicBezTo>
                    <a:pt x="38374" y="7279"/>
                    <a:pt x="38286" y="7602"/>
                    <a:pt x="38489" y="7758"/>
                  </a:cubicBezTo>
                  <a:cubicBezTo>
                    <a:pt x="38542" y="7798"/>
                    <a:pt x="43770" y="11901"/>
                    <a:pt x="43535" y="16604"/>
                  </a:cubicBezTo>
                  <a:cubicBezTo>
                    <a:pt x="43444" y="18421"/>
                    <a:pt x="42790" y="19728"/>
                    <a:pt x="41590" y="20487"/>
                  </a:cubicBezTo>
                  <a:cubicBezTo>
                    <a:pt x="40853" y="20954"/>
                    <a:pt x="39935" y="21187"/>
                    <a:pt x="38927" y="21187"/>
                  </a:cubicBezTo>
                  <a:cubicBezTo>
                    <a:pt x="37950" y="21187"/>
                    <a:pt x="36889" y="20967"/>
                    <a:pt x="35827" y="20528"/>
                  </a:cubicBezTo>
                  <a:cubicBezTo>
                    <a:pt x="32401" y="19111"/>
                    <a:pt x="29368" y="13590"/>
                    <a:pt x="29338" y="13534"/>
                  </a:cubicBezTo>
                  <a:cubicBezTo>
                    <a:pt x="29286" y="13440"/>
                    <a:pt x="29188" y="13385"/>
                    <a:pt x="29087" y="13385"/>
                  </a:cubicBezTo>
                  <a:cubicBezTo>
                    <a:pt x="29048" y="13385"/>
                    <a:pt x="29008" y="13393"/>
                    <a:pt x="28970" y="13410"/>
                  </a:cubicBezTo>
                  <a:cubicBezTo>
                    <a:pt x="28833" y="13471"/>
                    <a:pt x="28767" y="13626"/>
                    <a:pt x="28816" y="13767"/>
                  </a:cubicBezTo>
                  <a:cubicBezTo>
                    <a:pt x="29338" y="15240"/>
                    <a:pt x="29947" y="17797"/>
                    <a:pt x="29364" y="18391"/>
                  </a:cubicBezTo>
                  <a:cubicBezTo>
                    <a:pt x="29331" y="18425"/>
                    <a:pt x="29252" y="18505"/>
                    <a:pt x="29058" y="18505"/>
                  </a:cubicBezTo>
                  <a:cubicBezTo>
                    <a:pt x="28964" y="18505"/>
                    <a:pt x="28842" y="18486"/>
                    <a:pt x="28685" y="18434"/>
                  </a:cubicBezTo>
                  <a:cubicBezTo>
                    <a:pt x="27584" y="18066"/>
                    <a:pt x="26369" y="16954"/>
                    <a:pt x="25082" y="15776"/>
                  </a:cubicBezTo>
                  <a:cubicBezTo>
                    <a:pt x="23438" y="14271"/>
                    <a:pt x="21574" y="12566"/>
                    <a:pt x="19356" y="11804"/>
                  </a:cubicBezTo>
                  <a:cubicBezTo>
                    <a:pt x="17305" y="11099"/>
                    <a:pt x="16082" y="10914"/>
                    <a:pt x="15363" y="10914"/>
                  </a:cubicBezTo>
                  <a:cubicBezTo>
                    <a:pt x="14721" y="10914"/>
                    <a:pt x="14482" y="11061"/>
                    <a:pt x="14414" y="11118"/>
                  </a:cubicBezTo>
                  <a:cubicBezTo>
                    <a:pt x="14244" y="11259"/>
                    <a:pt x="14291" y="11531"/>
                    <a:pt x="14498" y="11607"/>
                  </a:cubicBezTo>
                  <a:cubicBezTo>
                    <a:pt x="15471" y="11964"/>
                    <a:pt x="18075" y="13202"/>
                    <a:pt x="18421" y="14612"/>
                  </a:cubicBezTo>
                  <a:cubicBezTo>
                    <a:pt x="18542" y="15101"/>
                    <a:pt x="18385" y="15573"/>
                    <a:pt x="17946" y="16056"/>
                  </a:cubicBezTo>
                  <a:cubicBezTo>
                    <a:pt x="15575" y="18665"/>
                    <a:pt x="13655" y="19412"/>
                    <a:pt x="13636" y="19419"/>
                  </a:cubicBezTo>
                  <a:cubicBezTo>
                    <a:pt x="13623" y="19424"/>
                    <a:pt x="13610" y="19431"/>
                    <a:pt x="13598" y="19438"/>
                  </a:cubicBezTo>
                  <a:cubicBezTo>
                    <a:pt x="13548" y="19466"/>
                    <a:pt x="12372" y="20134"/>
                    <a:pt x="12105" y="21601"/>
                  </a:cubicBezTo>
                  <a:cubicBezTo>
                    <a:pt x="12045" y="21928"/>
                    <a:pt x="12027" y="22309"/>
                    <a:pt x="12007" y="22713"/>
                  </a:cubicBezTo>
                  <a:cubicBezTo>
                    <a:pt x="11933" y="24276"/>
                    <a:pt x="11783" y="25394"/>
                    <a:pt x="10510" y="25543"/>
                  </a:cubicBezTo>
                  <a:cubicBezTo>
                    <a:pt x="10409" y="25555"/>
                    <a:pt x="10306" y="25560"/>
                    <a:pt x="10202" y="25560"/>
                  </a:cubicBezTo>
                  <a:cubicBezTo>
                    <a:pt x="8838" y="25560"/>
                    <a:pt x="7356" y="24594"/>
                    <a:pt x="6350" y="23936"/>
                  </a:cubicBezTo>
                  <a:cubicBezTo>
                    <a:pt x="5944" y="23669"/>
                    <a:pt x="5623" y="23459"/>
                    <a:pt x="5377" y="23354"/>
                  </a:cubicBezTo>
                  <a:cubicBezTo>
                    <a:pt x="5261" y="23305"/>
                    <a:pt x="5137" y="23281"/>
                    <a:pt x="5010" y="23281"/>
                  </a:cubicBezTo>
                  <a:cubicBezTo>
                    <a:pt x="5007" y="23281"/>
                    <a:pt x="5004" y="23281"/>
                    <a:pt x="5001" y="23281"/>
                  </a:cubicBezTo>
                  <a:cubicBezTo>
                    <a:pt x="4845" y="23281"/>
                    <a:pt x="4692" y="23311"/>
                    <a:pt x="4552" y="23341"/>
                  </a:cubicBezTo>
                  <a:cubicBezTo>
                    <a:pt x="4433" y="23365"/>
                    <a:pt x="4308" y="23390"/>
                    <a:pt x="4176" y="23390"/>
                  </a:cubicBezTo>
                  <a:cubicBezTo>
                    <a:pt x="3605" y="23390"/>
                    <a:pt x="2907" y="22922"/>
                    <a:pt x="1978" y="19851"/>
                  </a:cubicBezTo>
                  <a:cubicBezTo>
                    <a:pt x="641" y="15425"/>
                    <a:pt x="2907" y="6178"/>
                    <a:pt x="6350" y="4852"/>
                  </a:cubicBezTo>
                  <a:cubicBezTo>
                    <a:pt x="8591" y="3990"/>
                    <a:pt x="11364" y="3870"/>
                    <a:pt x="12740" y="3870"/>
                  </a:cubicBezTo>
                  <a:cubicBezTo>
                    <a:pt x="13265" y="3870"/>
                    <a:pt x="13587" y="3888"/>
                    <a:pt x="13598" y="3888"/>
                  </a:cubicBezTo>
                  <a:cubicBezTo>
                    <a:pt x="13604" y="3888"/>
                    <a:pt x="13610" y="3889"/>
                    <a:pt x="13616" y="3889"/>
                  </a:cubicBezTo>
                  <a:cubicBezTo>
                    <a:pt x="13699" y="3889"/>
                    <a:pt x="13778" y="3852"/>
                    <a:pt x="13833" y="3790"/>
                  </a:cubicBezTo>
                  <a:cubicBezTo>
                    <a:pt x="13860" y="3757"/>
                    <a:pt x="16725" y="574"/>
                    <a:pt x="26139" y="574"/>
                  </a:cubicBezTo>
                  <a:close/>
                  <a:moveTo>
                    <a:pt x="26138" y="1"/>
                  </a:moveTo>
                  <a:cubicBezTo>
                    <a:pt x="17281" y="1"/>
                    <a:pt x="14084" y="2722"/>
                    <a:pt x="13496" y="3310"/>
                  </a:cubicBezTo>
                  <a:cubicBezTo>
                    <a:pt x="13339" y="3303"/>
                    <a:pt x="13054" y="3294"/>
                    <a:pt x="12677" y="3294"/>
                  </a:cubicBezTo>
                  <a:cubicBezTo>
                    <a:pt x="11243" y="3294"/>
                    <a:pt x="8462" y="3425"/>
                    <a:pt x="6143" y="4317"/>
                  </a:cubicBezTo>
                  <a:cubicBezTo>
                    <a:pt x="2403" y="5756"/>
                    <a:pt x="0" y="15290"/>
                    <a:pt x="1429" y="20016"/>
                  </a:cubicBezTo>
                  <a:cubicBezTo>
                    <a:pt x="2426" y="23316"/>
                    <a:pt x="3272" y="23963"/>
                    <a:pt x="4142" y="23963"/>
                  </a:cubicBezTo>
                  <a:cubicBezTo>
                    <a:pt x="4315" y="23963"/>
                    <a:pt x="4489" y="23938"/>
                    <a:pt x="4665" y="23902"/>
                  </a:cubicBezTo>
                  <a:cubicBezTo>
                    <a:pt x="4792" y="23876"/>
                    <a:pt x="4903" y="23854"/>
                    <a:pt x="4998" y="23854"/>
                  </a:cubicBezTo>
                  <a:cubicBezTo>
                    <a:pt x="5055" y="23854"/>
                    <a:pt x="5106" y="23862"/>
                    <a:pt x="5152" y="23882"/>
                  </a:cubicBezTo>
                  <a:cubicBezTo>
                    <a:pt x="5350" y="23966"/>
                    <a:pt x="5668" y="24174"/>
                    <a:pt x="6037" y="24415"/>
                  </a:cubicBezTo>
                  <a:cubicBezTo>
                    <a:pt x="7099" y="25110"/>
                    <a:pt x="8662" y="26134"/>
                    <a:pt x="10196" y="26134"/>
                  </a:cubicBezTo>
                  <a:cubicBezTo>
                    <a:pt x="10324" y="26134"/>
                    <a:pt x="10451" y="26126"/>
                    <a:pt x="10578" y="26111"/>
                  </a:cubicBezTo>
                  <a:cubicBezTo>
                    <a:pt x="12430" y="25893"/>
                    <a:pt x="12517" y="24070"/>
                    <a:pt x="12580" y="22740"/>
                  </a:cubicBezTo>
                  <a:cubicBezTo>
                    <a:pt x="12599" y="22356"/>
                    <a:pt x="12615" y="21992"/>
                    <a:pt x="12668" y="21703"/>
                  </a:cubicBezTo>
                  <a:cubicBezTo>
                    <a:pt x="12871" y="20589"/>
                    <a:pt x="13741" y="20021"/>
                    <a:pt x="13862" y="19946"/>
                  </a:cubicBezTo>
                  <a:cubicBezTo>
                    <a:pt x="14112" y="19846"/>
                    <a:pt x="16015" y="19032"/>
                    <a:pt x="18369" y="16442"/>
                  </a:cubicBezTo>
                  <a:cubicBezTo>
                    <a:pt x="18938" y="15816"/>
                    <a:pt x="19143" y="15154"/>
                    <a:pt x="18978" y="14476"/>
                  </a:cubicBezTo>
                  <a:cubicBezTo>
                    <a:pt x="18643" y="13115"/>
                    <a:pt x="16841" y="12050"/>
                    <a:pt x="15682" y="11495"/>
                  </a:cubicBezTo>
                  <a:lnTo>
                    <a:pt x="15682" y="11495"/>
                  </a:lnTo>
                  <a:cubicBezTo>
                    <a:pt x="16338" y="11544"/>
                    <a:pt x="17426" y="11746"/>
                    <a:pt x="19170" y="12345"/>
                  </a:cubicBezTo>
                  <a:cubicBezTo>
                    <a:pt x="21274" y="13069"/>
                    <a:pt x="23092" y="14732"/>
                    <a:pt x="24694" y="16200"/>
                  </a:cubicBezTo>
                  <a:cubicBezTo>
                    <a:pt x="26085" y="17472"/>
                    <a:pt x="27285" y="18571"/>
                    <a:pt x="28504" y="18977"/>
                  </a:cubicBezTo>
                  <a:cubicBezTo>
                    <a:pt x="28715" y="19048"/>
                    <a:pt x="28898" y="19077"/>
                    <a:pt x="29056" y="19077"/>
                  </a:cubicBezTo>
                  <a:cubicBezTo>
                    <a:pt x="29404" y="19077"/>
                    <a:pt x="29631" y="18936"/>
                    <a:pt x="29772" y="18792"/>
                  </a:cubicBezTo>
                  <a:cubicBezTo>
                    <a:pt x="30343" y="18210"/>
                    <a:pt x="30207" y="16819"/>
                    <a:pt x="29938" y="15602"/>
                  </a:cubicBezTo>
                  <a:lnTo>
                    <a:pt x="29938" y="15602"/>
                  </a:lnTo>
                  <a:cubicBezTo>
                    <a:pt x="31158" y="17418"/>
                    <a:pt x="33260" y="20087"/>
                    <a:pt x="35607" y="21058"/>
                  </a:cubicBezTo>
                  <a:cubicBezTo>
                    <a:pt x="36737" y="21525"/>
                    <a:pt x="37872" y="21758"/>
                    <a:pt x="38924" y="21758"/>
                  </a:cubicBezTo>
                  <a:cubicBezTo>
                    <a:pt x="40042" y="21758"/>
                    <a:pt x="41067" y="21495"/>
                    <a:pt x="41896" y="20971"/>
                  </a:cubicBezTo>
                  <a:cubicBezTo>
                    <a:pt x="43243" y="20119"/>
                    <a:pt x="44007" y="18619"/>
                    <a:pt x="44107" y="16632"/>
                  </a:cubicBezTo>
                  <a:cubicBezTo>
                    <a:pt x="44318" y="12404"/>
                    <a:pt x="40570" y="8785"/>
                    <a:pt x="39269" y="7661"/>
                  </a:cubicBezTo>
                  <a:cubicBezTo>
                    <a:pt x="39749" y="7489"/>
                    <a:pt x="40519" y="7138"/>
                    <a:pt x="41531" y="6415"/>
                  </a:cubicBezTo>
                  <a:cubicBezTo>
                    <a:pt x="41865" y="6176"/>
                    <a:pt x="41981" y="5808"/>
                    <a:pt x="41852" y="5404"/>
                  </a:cubicBezTo>
                  <a:cubicBezTo>
                    <a:pt x="41257" y="3548"/>
                    <a:pt x="34676" y="1"/>
                    <a:pt x="26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2052450" y="2279225"/>
              <a:ext cx="288600" cy="472875"/>
            </a:xfrm>
            <a:custGeom>
              <a:avLst/>
              <a:gdLst/>
              <a:ahLst/>
              <a:cxnLst/>
              <a:rect l="l" t="t" r="r" b="b"/>
              <a:pathLst>
                <a:path w="11544" h="18915" extrusionOk="0">
                  <a:moveTo>
                    <a:pt x="10166" y="1"/>
                  </a:moveTo>
                  <a:cubicBezTo>
                    <a:pt x="9410" y="1"/>
                    <a:pt x="8280" y="195"/>
                    <a:pt x="6632" y="865"/>
                  </a:cubicBezTo>
                  <a:cubicBezTo>
                    <a:pt x="2702" y="2461"/>
                    <a:pt x="1" y="18915"/>
                    <a:pt x="1" y="18915"/>
                  </a:cubicBezTo>
                  <a:lnTo>
                    <a:pt x="2457" y="18300"/>
                  </a:lnTo>
                  <a:cubicBezTo>
                    <a:pt x="4667" y="8845"/>
                    <a:pt x="11543" y="373"/>
                    <a:pt x="11543" y="373"/>
                  </a:cubicBezTo>
                  <a:cubicBezTo>
                    <a:pt x="11543" y="373"/>
                    <a:pt x="11212" y="1"/>
                    <a:pt x="10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2044675" y="2272025"/>
              <a:ext cx="304125" cy="487250"/>
            </a:xfrm>
            <a:custGeom>
              <a:avLst/>
              <a:gdLst/>
              <a:ahLst/>
              <a:cxnLst/>
              <a:rect l="l" t="t" r="r" b="b"/>
              <a:pathLst>
                <a:path w="12165" h="19490" extrusionOk="0">
                  <a:moveTo>
                    <a:pt x="10474" y="577"/>
                  </a:moveTo>
                  <a:cubicBezTo>
                    <a:pt x="10952" y="577"/>
                    <a:pt x="11256" y="659"/>
                    <a:pt x="11433" y="734"/>
                  </a:cubicBezTo>
                  <a:cubicBezTo>
                    <a:pt x="10291" y="2209"/>
                    <a:pt x="4554" y="9915"/>
                    <a:pt x="2530" y="18355"/>
                  </a:cubicBezTo>
                  <a:lnTo>
                    <a:pt x="669" y="18819"/>
                  </a:lnTo>
                  <a:cubicBezTo>
                    <a:pt x="1129" y="16225"/>
                    <a:pt x="3659" y="2796"/>
                    <a:pt x="7051" y="1418"/>
                  </a:cubicBezTo>
                  <a:cubicBezTo>
                    <a:pt x="8675" y="758"/>
                    <a:pt x="9765" y="577"/>
                    <a:pt x="10474" y="577"/>
                  </a:cubicBezTo>
                  <a:close/>
                  <a:moveTo>
                    <a:pt x="10485" y="1"/>
                  </a:moveTo>
                  <a:cubicBezTo>
                    <a:pt x="9682" y="1"/>
                    <a:pt x="8512" y="207"/>
                    <a:pt x="6836" y="888"/>
                  </a:cubicBezTo>
                  <a:cubicBezTo>
                    <a:pt x="2804" y="2526"/>
                    <a:pt x="141" y="18478"/>
                    <a:pt x="30" y="19156"/>
                  </a:cubicBezTo>
                  <a:cubicBezTo>
                    <a:pt x="1" y="19331"/>
                    <a:pt x="136" y="19490"/>
                    <a:pt x="312" y="19490"/>
                  </a:cubicBezTo>
                  <a:cubicBezTo>
                    <a:pt x="335" y="19490"/>
                    <a:pt x="359" y="19486"/>
                    <a:pt x="381" y="19480"/>
                  </a:cubicBezTo>
                  <a:lnTo>
                    <a:pt x="2838" y="18866"/>
                  </a:lnTo>
                  <a:cubicBezTo>
                    <a:pt x="2942" y="18841"/>
                    <a:pt x="3021" y="18758"/>
                    <a:pt x="3047" y="18654"/>
                  </a:cubicBezTo>
                  <a:cubicBezTo>
                    <a:pt x="5216" y="9374"/>
                    <a:pt x="12008" y="926"/>
                    <a:pt x="12076" y="842"/>
                  </a:cubicBezTo>
                  <a:cubicBezTo>
                    <a:pt x="12164" y="733"/>
                    <a:pt x="12162" y="577"/>
                    <a:pt x="12068" y="471"/>
                  </a:cubicBezTo>
                  <a:cubicBezTo>
                    <a:pt x="12003" y="397"/>
                    <a:pt x="11597" y="1"/>
                    <a:pt x="10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2104550" y="2958025"/>
              <a:ext cx="388925" cy="364900"/>
            </a:xfrm>
            <a:custGeom>
              <a:avLst/>
              <a:gdLst/>
              <a:ahLst/>
              <a:cxnLst/>
              <a:rect l="l" t="t" r="r" b="b"/>
              <a:pathLst>
                <a:path w="15557" h="14596" extrusionOk="0">
                  <a:moveTo>
                    <a:pt x="764" y="0"/>
                  </a:moveTo>
                  <a:cubicBezTo>
                    <a:pt x="746" y="0"/>
                    <a:pt x="729" y="1"/>
                    <a:pt x="711" y="2"/>
                  </a:cubicBezTo>
                  <a:cubicBezTo>
                    <a:pt x="312" y="18"/>
                    <a:pt x="1" y="356"/>
                    <a:pt x="17" y="756"/>
                  </a:cubicBezTo>
                  <a:cubicBezTo>
                    <a:pt x="33" y="1125"/>
                    <a:pt x="527" y="9533"/>
                    <a:pt x="12442" y="13303"/>
                  </a:cubicBezTo>
                  <a:cubicBezTo>
                    <a:pt x="12582" y="14038"/>
                    <a:pt x="13227" y="14595"/>
                    <a:pt x="14002" y="14595"/>
                  </a:cubicBezTo>
                  <a:cubicBezTo>
                    <a:pt x="14867" y="14576"/>
                    <a:pt x="15556" y="13870"/>
                    <a:pt x="15556" y="13006"/>
                  </a:cubicBezTo>
                  <a:cubicBezTo>
                    <a:pt x="15556" y="12141"/>
                    <a:pt x="14867" y="11435"/>
                    <a:pt x="14002" y="11415"/>
                  </a:cubicBezTo>
                  <a:cubicBezTo>
                    <a:pt x="13567" y="11416"/>
                    <a:pt x="13152" y="11595"/>
                    <a:pt x="12854" y="11912"/>
                  </a:cubicBezTo>
                  <a:cubicBezTo>
                    <a:pt x="1985" y="8458"/>
                    <a:pt x="1481" y="1028"/>
                    <a:pt x="1465" y="694"/>
                  </a:cubicBezTo>
                  <a:cubicBezTo>
                    <a:pt x="1449" y="313"/>
                    <a:pt x="1151"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957300" y="2718325"/>
              <a:ext cx="260975" cy="294725"/>
            </a:xfrm>
            <a:custGeom>
              <a:avLst/>
              <a:gdLst/>
              <a:ahLst/>
              <a:cxnLst/>
              <a:rect l="l" t="t" r="r" b="b"/>
              <a:pathLst>
                <a:path w="10439" h="11789" extrusionOk="0">
                  <a:moveTo>
                    <a:pt x="5220" y="1"/>
                  </a:moveTo>
                  <a:cubicBezTo>
                    <a:pt x="3836" y="1"/>
                    <a:pt x="2508" y="621"/>
                    <a:pt x="1529" y="1727"/>
                  </a:cubicBezTo>
                  <a:cubicBezTo>
                    <a:pt x="550" y="2832"/>
                    <a:pt x="1" y="4331"/>
                    <a:pt x="1" y="5894"/>
                  </a:cubicBezTo>
                  <a:cubicBezTo>
                    <a:pt x="1" y="7457"/>
                    <a:pt x="550" y="8956"/>
                    <a:pt x="1529" y="10062"/>
                  </a:cubicBezTo>
                  <a:cubicBezTo>
                    <a:pt x="2508" y="11167"/>
                    <a:pt x="3836" y="11788"/>
                    <a:pt x="5220" y="11788"/>
                  </a:cubicBezTo>
                  <a:cubicBezTo>
                    <a:pt x="6603" y="11788"/>
                    <a:pt x="7931" y="11167"/>
                    <a:pt x="8910" y="10062"/>
                  </a:cubicBezTo>
                  <a:cubicBezTo>
                    <a:pt x="9888" y="8956"/>
                    <a:pt x="10438" y="7457"/>
                    <a:pt x="10438" y="5894"/>
                  </a:cubicBezTo>
                  <a:cubicBezTo>
                    <a:pt x="10438" y="4331"/>
                    <a:pt x="9888" y="2832"/>
                    <a:pt x="8910" y="1727"/>
                  </a:cubicBezTo>
                  <a:cubicBezTo>
                    <a:pt x="7931" y="621"/>
                    <a:pt x="6603" y="1"/>
                    <a:pt x="522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1950125" y="2711150"/>
              <a:ext cx="275300" cy="309025"/>
            </a:xfrm>
            <a:custGeom>
              <a:avLst/>
              <a:gdLst/>
              <a:ahLst/>
              <a:cxnLst/>
              <a:rect l="l" t="t" r="r" b="b"/>
              <a:pathLst>
                <a:path w="11012" h="12361" extrusionOk="0">
                  <a:moveTo>
                    <a:pt x="5507" y="573"/>
                  </a:moveTo>
                  <a:cubicBezTo>
                    <a:pt x="8226" y="573"/>
                    <a:pt x="10438" y="3088"/>
                    <a:pt x="10438" y="6181"/>
                  </a:cubicBezTo>
                  <a:cubicBezTo>
                    <a:pt x="10438" y="9273"/>
                    <a:pt x="8226" y="11788"/>
                    <a:pt x="5507" y="11788"/>
                  </a:cubicBezTo>
                  <a:cubicBezTo>
                    <a:pt x="2787" y="11788"/>
                    <a:pt x="575" y="9273"/>
                    <a:pt x="575" y="6181"/>
                  </a:cubicBezTo>
                  <a:cubicBezTo>
                    <a:pt x="575" y="3090"/>
                    <a:pt x="2787" y="573"/>
                    <a:pt x="5507" y="573"/>
                  </a:cubicBezTo>
                  <a:close/>
                  <a:moveTo>
                    <a:pt x="5507" y="1"/>
                  </a:moveTo>
                  <a:cubicBezTo>
                    <a:pt x="2471" y="1"/>
                    <a:pt x="1" y="2774"/>
                    <a:pt x="1" y="6181"/>
                  </a:cubicBezTo>
                  <a:cubicBezTo>
                    <a:pt x="1" y="9589"/>
                    <a:pt x="2471" y="12361"/>
                    <a:pt x="5507" y="12361"/>
                  </a:cubicBezTo>
                  <a:cubicBezTo>
                    <a:pt x="8542" y="12361"/>
                    <a:pt x="11011" y="9589"/>
                    <a:pt x="11011" y="6181"/>
                  </a:cubicBezTo>
                  <a:cubicBezTo>
                    <a:pt x="11011" y="2774"/>
                    <a:pt x="8542" y="1"/>
                    <a:pt x="5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2445400" y="3628400"/>
              <a:ext cx="1006025" cy="529650"/>
            </a:xfrm>
            <a:custGeom>
              <a:avLst/>
              <a:gdLst/>
              <a:ahLst/>
              <a:cxnLst/>
              <a:rect l="l" t="t" r="r" b="b"/>
              <a:pathLst>
                <a:path w="40241" h="21186" extrusionOk="0">
                  <a:moveTo>
                    <a:pt x="38956" y="1"/>
                  </a:moveTo>
                  <a:cubicBezTo>
                    <a:pt x="38900" y="1"/>
                    <a:pt x="38842" y="5"/>
                    <a:pt x="38783" y="14"/>
                  </a:cubicBezTo>
                  <a:lnTo>
                    <a:pt x="7733" y="4968"/>
                  </a:lnTo>
                  <a:cubicBezTo>
                    <a:pt x="6746" y="5126"/>
                    <a:pt x="5919" y="5797"/>
                    <a:pt x="5561" y="6729"/>
                  </a:cubicBezTo>
                  <a:lnTo>
                    <a:pt x="1" y="21186"/>
                  </a:lnTo>
                  <a:lnTo>
                    <a:pt x="34013" y="13819"/>
                  </a:lnTo>
                  <a:lnTo>
                    <a:pt x="39900" y="1510"/>
                  </a:lnTo>
                  <a:cubicBezTo>
                    <a:pt x="40241" y="797"/>
                    <a:pt x="39707" y="1"/>
                    <a:pt x="38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2436900" y="3621275"/>
              <a:ext cx="1017825" cy="543925"/>
            </a:xfrm>
            <a:custGeom>
              <a:avLst/>
              <a:gdLst/>
              <a:ahLst/>
              <a:cxnLst/>
              <a:rect l="l" t="t" r="r" b="b"/>
              <a:pathLst>
                <a:path w="40713" h="21757" extrusionOk="0">
                  <a:moveTo>
                    <a:pt x="39294" y="572"/>
                  </a:moveTo>
                  <a:cubicBezTo>
                    <a:pt x="39857" y="576"/>
                    <a:pt x="40225" y="1164"/>
                    <a:pt x="39982" y="1671"/>
                  </a:cubicBezTo>
                  <a:lnTo>
                    <a:pt x="34155" y="13854"/>
                  </a:lnTo>
                  <a:lnTo>
                    <a:pt x="799" y="21078"/>
                  </a:lnTo>
                  <a:lnTo>
                    <a:pt x="6168" y="7117"/>
                  </a:lnTo>
                  <a:cubicBezTo>
                    <a:pt x="6491" y="6281"/>
                    <a:pt x="7233" y="5679"/>
                    <a:pt x="8118" y="5537"/>
                  </a:cubicBezTo>
                  <a:lnTo>
                    <a:pt x="39168" y="582"/>
                  </a:lnTo>
                  <a:cubicBezTo>
                    <a:pt x="39210" y="575"/>
                    <a:pt x="39252" y="572"/>
                    <a:pt x="39294" y="572"/>
                  </a:cubicBezTo>
                  <a:close/>
                  <a:moveTo>
                    <a:pt x="39289" y="0"/>
                  </a:moveTo>
                  <a:cubicBezTo>
                    <a:pt x="39219" y="0"/>
                    <a:pt x="39149" y="6"/>
                    <a:pt x="39078" y="17"/>
                  </a:cubicBezTo>
                  <a:lnTo>
                    <a:pt x="8028" y="4971"/>
                  </a:lnTo>
                  <a:cubicBezTo>
                    <a:pt x="6942" y="5146"/>
                    <a:pt x="6030" y="5885"/>
                    <a:pt x="5633" y="6910"/>
                  </a:cubicBezTo>
                  <a:lnTo>
                    <a:pt x="73" y="21368"/>
                  </a:lnTo>
                  <a:cubicBezTo>
                    <a:pt x="0" y="21555"/>
                    <a:pt x="139" y="21756"/>
                    <a:pt x="341" y="21756"/>
                  </a:cubicBezTo>
                  <a:cubicBezTo>
                    <a:pt x="360" y="21756"/>
                    <a:pt x="381" y="21755"/>
                    <a:pt x="401" y="21751"/>
                  </a:cubicBezTo>
                  <a:lnTo>
                    <a:pt x="34415" y="14383"/>
                  </a:lnTo>
                  <a:cubicBezTo>
                    <a:pt x="34500" y="14365"/>
                    <a:pt x="34573" y="14307"/>
                    <a:pt x="34611" y="14227"/>
                  </a:cubicBezTo>
                  <a:lnTo>
                    <a:pt x="40499" y="1919"/>
                  </a:lnTo>
                  <a:cubicBezTo>
                    <a:pt x="40713" y="1469"/>
                    <a:pt x="40661" y="938"/>
                    <a:pt x="40362" y="539"/>
                  </a:cubicBezTo>
                  <a:cubicBezTo>
                    <a:pt x="40108" y="197"/>
                    <a:pt x="39708" y="0"/>
                    <a:pt x="3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1195850" y="1821050"/>
              <a:ext cx="2568325" cy="2568325"/>
            </a:xfrm>
            <a:custGeom>
              <a:avLst/>
              <a:gdLst/>
              <a:ahLst/>
              <a:cxnLst/>
              <a:rect l="l" t="t" r="r" b="b"/>
              <a:pathLst>
                <a:path w="102733" h="102733" extrusionOk="0">
                  <a:moveTo>
                    <a:pt x="51366" y="13046"/>
                  </a:moveTo>
                  <a:cubicBezTo>
                    <a:pt x="72529" y="13046"/>
                    <a:pt x="89687" y="30203"/>
                    <a:pt x="89687" y="51367"/>
                  </a:cubicBezTo>
                  <a:lnTo>
                    <a:pt x="89686" y="51367"/>
                  </a:lnTo>
                  <a:cubicBezTo>
                    <a:pt x="89686" y="72531"/>
                    <a:pt x="72529" y="89687"/>
                    <a:pt x="51365" y="89687"/>
                  </a:cubicBezTo>
                  <a:cubicBezTo>
                    <a:pt x="30202" y="89687"/>
                    <a:pt x="13045" y="72531"/>
                    <a:pt x="13045" y="51367"/>
                  </a:cubicBezTo>
                  <a:cubicBezTo>
                    <a:pt x="13045" y="30203"/>
                    <a:pt x="30202" y="13046"/>
                    <a:pt x="51366" y="13046"/>
                  </a:cubicBezTo>
                  <a:close/>
                  <a:moveTo>
                    <a:pt x="46271" y="0"/>
                  </a:moveTo>
                  <a:lnTo>
                    <a:pt x="44930" y="5894"/>
                  </a:lnTo>
                  <a:cubicBezTo>
                    <a:pt x="41375" y="6393"/>
                    <a:pt x="37892" y="7310"/>
                    <a:pt x="34553" y="8626"/>
                  </a:cubicBezTo>
                  <a:lnTo>
                    <a:pt x="30409" y="4153"/>
                  </a:lnTo>
                  <a:lnTo>
                    <a:pt x="21271" y="9430"/>
                  </a:lnTo>
                  <a:lnTo>
                    <a:pt x="23058" y="15211"/>
                  </a:lnTo>
                  <a:cubicBezTo>
                    <a:pt x="20235" y="17423"/>
                    <a:pt x="17681" y="19958"/>
                    <a:pt x="15445" y="22762"/>
                  </a:cubicBezTo>
                  <a:lnTo>
                    <a:pt x="9610" y="20957"/>
                  </a:lnTo>
                  <a:lnTo>
                    <a:pt x="4334" y="30096"/>
                  </a:lnTo>
                  <a:lnTo>
                    <a:pt x="8765" y="34200"/>
                  </a:lnTo>
                  <a:cubicBezTo>
                    <a:pt x="7440" y="37483"/>
                    <a:pt x="6478" y="40951"/>
                    <a:pt x="5941" y="44558"/>
                  </a:cubicBezTo>
                  <a:lnTo>
                    <a:pt x="0" y="45909"/>
                  </a:lnTo>
                  <a:lnTo>
                    <a:pt x="0" y="56461"/>
                  </a:lnTo>
                  <a:lnTo>
                    <a:pt x="5893" y="57803"/>
                  </a:lnTo>
                  <a:cubicBezTo>
                    <a:pt x="6392" y="61357"/>
                    <a:pt x="7309" y="64841"/>
                    <a:pt x="8625" y="68181"/>
                  </a:cubicBezTo>
                  <a:lnTo>
                    <a:pt x="4153" y="72323"/>
                  </a:lnTo>
                  <a:lnTo>
                    <a:pt x="9429" y="81462"/>
                  </a:lnTo>
                  <a:lnTo>
                    <a:pt x="15210" y="79674"/>
                  </a:lnTo>
                  <a:cubicBezTo>
                    <a:pt x="17423" y="82497"/>
                    <a:pt x="19958" y="85053"/>
                    <a:pt x="22762" y="87289"/>
                  </a:cubicBezTo>
                  <a:lnTo>
                    <a:pt x="20957" y="93122"/>
                  </a:lnTo>
                  <a:lnTo>
                    <a:pt x="30096" y="98399"/>
                  </a:lnTo>
                  <a:lnTo>
                    <a:pt x="34200" y="93969"/>
                  </a:lnTo>
                  <a:cubicBezTo>
                    <a:pt x="37483" y="95292"/>
                    <a:pt x="40950" y="96255"/>
                    <a:pt x="44558" y="96792"/>
                  </a:cubicBezTo>
                  <a:lnTo>
                    <a:pt x="45909" y="102733"/>
                  </a:lnTo>
                  <a:lnTo>
                    <a:pt x="56461" y="102733"/>
                  </a:lnTo>
                  <a:lnTo>
                    <a:pt x="57802" y="96839"/>
                  </a:lnTo>
                  <a:cubicBezTo>
                    <a:pt x="61356" y="96341"/>
                    <a:pt x="64839" y="95423"/>
                    <a:pt x="68179" y="94108"/>
                  </a:cubicBezTo>
                  <a:lnTo>
                    <a:pt x="72323" y="98580"/>
                  </a:lnTo>
                  <a:lnTo>
                    <a:pt x="81462" y="93304"/>
                  </a:lnTo>
                  <a:lnTo>
                    <a:pt x="79674" y="87523"/>
                  </a:lnTo>
                  <a:cubicBezTo>
                    <a:pt x="82496" y="85310"/>
                    <a:pt x="85052" y="82776"/>
                    <a:pt x="87288" y="79972"/>
                  </a:cubicBezTo>
                  <a:lnTo>
                    <a:pt x="93122" y="81776"/>
                  </a:lnTo>
                  <a:lnTo>
                    <a:pt x="98398" y="72638"/>
                  </a:lnTo>
                  <a:lnTo>
                    <a:pt x="93969" y="68533"/>
                  </a:lnTo>
                  <a:cubicBezTo>
                    <a:pt x="95292" y="65250"/>
                    <a:pt x="96255" y="61784"/>
                    <a:pt x="96792" y="58176"/>
                  </a:cubicBezTo>
                  <a:lnTo>
                    <a:pt x="102732" y="56824"/>
                  </a:lnTo>
                  <a:lnTo>
                    <a:pt x="102732" y="46272"/>
                  </a:lnTo>
                  <a:lnTo>
                    <a:pt x="96838" y="44932"/>
                  </a:lnTo>
                  <a:cubicBezTo>
                    <a:pt x="96339" y="41376"/>
                    <a:pt x="95422" y="37893"/>
                    <a:pt x="94107" y="34553"/>
                  </a:cubicBezTo>
                  <a:lnTo>
                    <a:pt x="98579" y="30410"/>
                  </a:lnTo>
                  <a:lnTo>
                    <a:pt x="93304" y="21272"/>
                  </a:lnTo>
                  <a:lnTo>
                    <a:pt x="87523" y="23059"/>
                  </a:lnTo>
                  <a:cubicBezTo>
                    <a:pt x="85310" y="20236"/>
                    <a:pt x="82776" y="17681"/>
                    <a:pt x="79972" y="15445"/>
                  </a:cubicBezTo>
                  <a:lnTo>
                    <a:pt x="81775" y="9612"/>
                  </a:lnTo>
                  <a:lnTo>
                    <a:pt x="72637" y="4335"/>
                  </a:lnTo>
                  <a:lnTo>
                    <a:pt x="68532" y="8765"/>
                  </a:lnTo>
                  <a:cubicBezTo>
                    <a:pt x="65249" y="7441"/>
                    <a:pt x="61783" y="6477"/>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1188325" y="1813500"/>
              <a:ext cx="2583400" cy="2583400"/>
            </a:xfrm>
            <a:custGeom>
              <a:avLst/>
              <a:gdLst/>
              <a:ahLst/>
              <a:cxnLst/>
              <a:rect l="l" t="t" r="r" b="b"/>
              <a:pathLst>
                <a:path w="103336" h="103336" extrusionOk="0">
                  <a:moveTo>
                    <a:pt x="51667" y="13649"/>
                  </a:moveTo>
                  <a:cubicBezTo>
                    <a:pt x="72631" y="13649"/>
                    <a:pt x="89686" y="30705"/>
                    <a:pt x="89686" y="51669"/>
                  </a:cubicBezTo>
                  <a:cubicBezTo>
                    <a:pt x="89686" y="72632"/>
                    <a:pt x="72630" y="89689"/>
                    <a:pt x="51667" y="89689"/>
                  </a:cubicBezTo>
                  <a:cubicBezTo>
                    <a:pt x="30703" y="89689"/>
                    <a:pt x="13647" y="72632"/>
                    <a:pt x="13647" y="51668"/>
                  </a:cubicBezTo>
                  <a:cubicBezTo>
                    <a:pt x="13647" y="30704"/>
                    <a:pt x="30703" y="13649"/>
                    <a:pt x="51667" y="13649"/>
                  </a:cubicBezTo>
                  <a:close/>
                  <a:moveTo>
                    <a:pt x="51667" y="13048"/>
                  </a:moveTo>
                  <a:cubicBezTo>
                    <a:pt x="30371" y="13048"/>
                    <a:pt x="13045" y="30372"/>
                    <a:pt x="13045" y="51669"/>
                  </a:cubicBezTo>
                  <a:cubicBezTo>
                    <a:pt x="13045" y="72966"/>
                    <a:pt x="30371" y="90290"/>
                    <a:pt x="51667" y="90290"/>
                  </a:cubicBezTo>
                  <a:cubicBezTo>
                    <a:pt x="72963" y="90290"/>
                    <a:pt x="90289" y="72964"/>
                    <a:pt x="90289" y="51669"/>
                  </a:cubicBezTo>
                  <a:cubicBezTo>
                    <a:pt x="90289" y="30373"/>
                    <a:pt x="72962" y="13048"/>
                    <a:pt x="51667" y="13048"/>
                  </a:cubicBezTo>
                  <a:close/>
                  <a:moveTo>
                    <a:pt x="56884" y="604"/>
                  </a:moveTo>
                  <a:lnTo>
                    <a:pt x="58228" y="6511"/>
                  </a:lnTo>
                  <a:lnTo>
                    <a:pt x="58432" y="6541"/>
                  </a:lnTo>
                  <a:cubicBezTo>
                    <a:pt x="61937" y="7063"/>
                    <a:pt x="65398" y="8006"/>
                    <a:pt x="68721" y="9347"/>
                  </a:cubicBezTo>
                  <a:lnTo>
                    <a:pt x="68913" y="9424"/>
                  </a:lnTo>
                  <a:lnTo>
                    <a:pt x="72996" y="5018"/>
                  </a:lnTo>
                  <a:lnTo>
                    <a:pt x="81718" y="10053"/>
                  </a:lnTo>
                  <a:lnTo>
                    <a:pt x="79924" y="15854"/>
                  </a:lnTo>
                  <a:lnTo>
                    <a:pt x="80085" y="15981"/>
                  </a:lnTo>
                  <a:cubicBezTo>
                    <a:pt x="82870" y="18204"/>
                    <a:pt x="85387" y="20743"/>
                    <a:pt x="87587" y="23546"/>
                  </a:cubicBezTo>
                  <a:lnTo>
                    <a:pt x="87714" y="23710"/>
                  </a:lnTo>
                  <a:lnTo>
                    <a:pt x="93464" y="21931"/>
                  </a:lnTo>
                  <a:lnTo>
                    <a:pt x="98500" y="30654"/>
                  </a:lnTo>
                  <a:lnTo>
                    <a:pt x="94052" y="34774"/>
                  </a:lnTo>
                  <a:lnTo>
                    <a:pt x="94128" y="34966"/>
                  </a:lnTo>
                  <a:cubicBezTo>
                    <a:pt x="95434" y="38283"/>
                    <a:pt x="96344" y="41744"/>
                    <a:pt x="96842" y="45275"/>
                  </a:cubicBezTo>
                  <a:lnTo>
                    <a:pt x="96871" y="45480"/>
                  </a:lnTo>
                  <a:lnTo>
                    <a:pt x="102733" y="46814"/>
                  </a:lnTo>
                  <a:lnTo>
                    <a:pt x="102733" y="56886"/>
                  </a:lnTo>
                  <a:lnTo>
                    <a:pt x="96824" y="58230"/>
                  </a:lnTo>
                  <a:lnTo>
                    <a:pt x="96794" y="58434"/>
                  </a:lnTo>
                  <a:cubicBezTo>
                    <a:pt x="96274" y="61938"/>
                    <a:pt x="95330" y="65399"/>
                    <a:pt x="93990" y="68722"/>
                  </a:cubicBezTo>
                  <a:lnTo>
                    <a:pt x="93912" y="68915"/>
                  </a:lnTo>
                  <a:lnTo>
                    <a:pt x="98319" y="72997"/>
                  </a:lnTo>
                  <a:lnTo>
                    <a:pt x="93283" y="81719"/>
                  </a:lnTo>
                  <a:lnTo>
                    <a:pt x="87482" y="79925"/>
                  </a:lnTo>
                  <a:lnTo>
                    <a:pt x="87354" y="80086"/>
                  </a:lnTo>
                  <a:cubicBezTo>
                    <a:pt x="85133" y="82872"/>
                    <a:pt x="82593" y="85390"/>
                    <a:pt x="79790" y="87588"/>
                  </a:cubicBezTo>
                  <a:lnTo>
                    <a:pt x="79627" y="87716"/>
                  </a:lnTo>
                  <a:lnTo>
                    <a:pt x="81404" y="93466"/>
                  </a:lnTo>
                  <a:lnTo>
                    <a:pt x="72682" y="98502"/>
                  </a:lnTo>
                  <a:lnTo>
                    <a:pt x="68563" y="94055"/>
                  </a:lnTo>
                  <a:lnTo>
                    <a:pt x="68370" y="94130"/>
                  </a:lnTo>
                  <a:cubicBezTo>
                    <a:pt x="65053" y="95436"/>
                    <a:pt x="61592" y="96346"/>
                    <a:pt x="58061" y="96844"/>
                  </a:cubicBezTo>
                  <a:lnTo>
                    <a:pt x="57855" y="96873"/>
                  </a:lnTo>
                  <a:lnTo>
                    <a:pt x="56523" y="102734"/>
                  </a:lnTo>
                  <a:lnTo>
                    <a:pt x="46451" y="102734"/>
                  </a:lnTo>
                  <a:lnTo>
                    <a:pt x="45106" y="96827"/>
                  </a:lnTo>
                  <a:lnTo>
                    <a:pt x="44903" y="96797"/>
                  </a:lnTo>
                  <a:cubicBezTo>
                    <a:pt x="41374" y="96269"/>
                    <a:pt x="37921" y="95327"/>
                    <a:pt x="34615" y="93991"/>
                  </a:cubicBezTo>
                  <a:lnTo>
                    <a:pt x="34421" y="93914"/>
                  </a:lnTo>
                  <a:lnTo>
                    <a:pt x="30339" y="98319"/>
                  </a:lnTo>
                  <a:lnTo>
                    <a:pt x="21617" y="93283"/>
                  </a:lnTo>
                  <a:lnTo>
                    <a:pt x="23410" y="87483"/>
                  </a:lnTo>
                  <a:lnTo>
                    <a:pt x="23249" y="87355"/>
                  </a:lnTo>
                  <a:cubicBezTo>
                    <a:pt x="20465" y="85133"/>
                    <a:pt x="17947" y="82594"/>
                    <a:pt x="15748" y="79790"/>
                  </a:cubicBezTo>
                  <a:lnTo>
                    <a:pt x="15620" y="79627"/>
                  </a:lnTo>
                  <a:lnTo>
                    <a:pt x="9871" y="81406"/>
                  </a:lnTo>
                  <a:lnTo>
                    <a:pt x="4835" y="72683"/>
                  </a:lnTo>
                  <a:lnTo>
                    <a:pt x="9282" y="68564"/>
                  </a:lnTo>
                  <a:lnTo>
                    <a:pt x="9207" y="68373"/>
                  </a:lnTo>
                  <a:cubicBezTo>
                    <a:pt x="7900" y="65055"/>
                    <a:pt x="6989" y="61594"/>
                    <a:pt x="6493" y="58064"/>
                  </a:cubicBezTo>
                  <a:lnTo>
                    <a:pt x="6464" y="57858"/>
                  </a:lnTo>
                  <a:lnTo>
                    <a:pt x="602" y="56524"/>
                  </a:lnTo>
                  <a:lnTo>
                    <a:pt x="602" y="46453"/>
                  </a:lnTo>
                  <a:lnTo>
                    <a:pt x="6509" y="45107"/>
                  </a:lnTo>
                  <a:lnTo>
                    <a:pt x="6540" y="44904"/>
                  </a:lnTo>
                  <a:cubicBezTo>
                    <a:pt x="7061" y="41400"/>
                    <a:pt x="8004" y="37939"/>
                    <a:pt x="9345" y="34616"/>
                  </a:cubicBezTo>
                  <a:lnTo>
                    <a:pt x="9422" y="34424"/>
                  </a:lnTo>
                  <a:lnTo>
                    <a:pt x="5017" y="30341"/>
                  </a:lnTo>
                  <a:lnTo>
                    <a:pt x="10053" y="21619"/>
                  </a:lnTo>
                  <a:lnTo>
                    <a:pt x="15853" y="23412"/>
                  </a:lnTo>
                  <a:lnTo>
                    <a:pt x="15982" y="23251"/>
                  </a:lnTo>
                  <a:cubicBezTo>
                    <a:pt x="18203" y="20466"/>
                    <a:pt x="20742" y="17948"/>
                    <a:pt x="23545" y="15750"/>
                  </a:cubicBezTo>
                  <a:lnTo>
                    <a:pt x="23709" y="15622"/>
                  </a:lnTo>
                  <a:lnTo>
                    <a:pt x="21930" y="9873"/>
                  </a:lnTo>
                  <a:lnTo>
                    <a:pt x="30652" y="4837"/>
                  </a:lnTo>
                  <a:lnTo>
                    <a:pt x="34773" y="9283"/>
                  </a:lnTo>
                  <a:lnTo>
                    <a:pt x="34964" y="9208"/>
                  </a:lnTo>
                  <a:cubicBezTo>
                    <a:pt x="38282" y="7902"/>
                    <a:pt x="41742" y="6991"/>
                    <a:pt x="45273" y="6495"/>
                  </a:cubicBezTo>
                  <a:lnTo>
                    <a:pt x="45479" y="6466"/>
                  </a:lnTo>
                  <a:lnTo>
                    <a:pt x="46813" y="604"/>
                  </a:lnTo>
                  <a:close/>
                  <a:moveTo>
                    <a:pt x="46333" y="0"/>
                  </a:moveTo>
                  <a:lnTo>
                    <a:pt x="44985" y="5927"/>
                  </a:lnTo>
                  <a:cubicBezTo>
                    <a:pt x="41546" y="6425"/>
                    <a:pt x="38174" y="7313"/>
                    <a:pt x="34936" y="8572"/>
                  </a:cubicBezTo>
                  <a:lnTo>
                    <a:pt x="30768" y="4073"/>
                  </a:lnTo>
                  <a:lnTo>
                    <a:pt x="21214" y="9590"/>
                  </a:lnTo>
                  <a:lnTo>
                    <a:pt x="23011" y="15403"/>
                  </a:lnTo>
                  <a:cubicBezTo>
                    <a:pt x="20289" y="17558"/>
                    <a:pt x="17815" y="20011"/>
                    <a:pt x="15639" y="22715"/>
                  </a:cubicBezTo>
                  <a:lnTo>
                    <a:pt x="9771" y="20901"/>
                  </a:lnTo>
                  <a:lnTo>
                    <a:pt x="4255" y="30455"/>
                  </a:lnTo>
                  <a:lnTo>
                    <a:pt x="8709" y="34582"/>
                  </a:lnTo>
                  <a:cubicBezTo>
                    <a:pt x="7422" y="37811"/>
                    <a:pt x="6504" y="41176"/>
                    <a:pt x="5976" y="44611"/>
                  </a:cubicBezTo>
                  <a:lnTo>
                    <a:pt x="0" y="45971"/>
                  </a:lnTo>
                  <a:lnTo>
                    <a:pt x="0" y="57004"/>
                  </a:lnTo>
                  <a:lnTo>
                    <a:pt x="5926" y="58353"/>
                  </a:lnTo>
                  <a:cubicBezTo>
                    <a:pt x="6426" y="61791"/>
                    <a:pt x="7312" y="65162"/>
                    <a:pt x="8571" y="68400"/>
                  </a:cubicBezTo>
                  <a:lnTo>
                    <a:pt x="4074" y="72568"/>
                  </a:lnTo>
                  <a:lnTo>
                    <a:pt x="9589" y="82122"/>
                  </a:lnTo>
                  <a:lnTo>
                    <a:pt x="15402" y="80325"/>
                  </a:lnTo>
                  <a:cubicBezTo>
                    <a:pt x="17556" y="83047"/>
                    <a:pt x="20009" y="85520"/>
                    <a:pt x="22712" y="87698"/>
                  </a:cubicBezTo>
                  <a:lnTo>
                    <a:pt x="20898" y="93564"/>
                  </a:lnTo>
                  <a:lnTo>
                    <a:pt x="30453" y="99081"/>
                  </a:lnTo>
                  <a:lnTo>
                    <a:pt x="34581" y="94627"/>
                  </a:lnTo>
                  <a:cubicBezTo>
                    <a:pt x="37810" y="95915"/>
                    <a:pt x="41174" y="96831"/>
                    <a:pt x="44610" y="97361"/>
                  </a:cubicBezTo>
                  <a:lnTo>
                    <a:pt x="45970" y="103335"/>
                  </a:lnTo>
                  <a:lnTo>
                    <a:pt x="57003" y="103335"/>
                  </a:lnTo>
                  <a:lnTo>
                    <a:pt x="58351" y="97411"/>
                  </a:lnTo>
                  <a:cubicBezTo>
                    <a:pt x="61789" y="96911"/>
                    <a:pt x="65160" y="96024"/>
                    <a:pt x="68399" y="94766"/>
                  </a:cubicBezTo>
                  <a:lnTo>
                    <a:pt x="72567" y="99263"/>
                  </a:lnTo>
                  <a:lnTo>
                    <a:pt x="82121" y="93746"/>
                  </a:lnTo>
                  <a:lnTo>
                    <a:pt x="80324" y="87932"/>
                  </a:lnTo>
                  <a:cubicBezTo>
                    <a:pt x="83046" y="85778"/>
                    <a:pt x="85519" y="83326"/>
                    <a:pt x="87696" y="80622"/>
                  </a:cubicBezTo>
                  <a:lnTo>
                    <a:pt x="93563" y="82436"/>
                  </a:lnTo>
                  <a:lnTo>
                    <a:pt x="99080" y="72881"/>
                  </a:lnTo>
                  <a:lnTo>
                    <a:pt x="94626" y="68754"/>
                  </a:lnTo>
                  <a:cubicBezTo>
                    <a:pt x="95914" y="65526"/>
                    <a:pt x="96830" y="62161"/>
                    <a:pt x="97360" y="58725"/>
                  </a:cubicBezTo>
                  <a:lnTo>
                    <a:pt x="103335" y="57366"/>
                  </a:lnTo>
                  <a:lnTo>
                    <a:pt x="103335" y="46334"/>
                  </a:lnTo>
                  <a:lnTo>
                    <a:pt x="97409" y="44985"/>
                  </a:lnTo>
                  <a:cubicBezTo>
                    <a:pt x="96909" y="41547"/>
                    <a:pt x="96021" y="38175"/>
                    <a:pt x="94764" y="34937"/>
                  </a:cubicBezTo>
                  <a:lnTo>
                    <a:pt x="99261" y="30770"/>
                  </a:lnTo>
                  <a:lnTo>
                    <a:pt x="93745" y="21215"/>
                  </a:lnTo>
                  <a:lnTo>
                    <a:pt x="87931" y="23012"/>
                  </a:lnTo>
                  <a:cubicBezTo>
                    <a:pt x="85777" y="20290"/>
                    <a:pt x="83325" y="17817"/>
                    <a:pt x="80621" y="15640"/>
                  </a:cubicBezTo>
                  <a:lnTo>
                    <a:pt x="82435" y="9772"/>
                  </a:lnTo>
                  <a:lnTo>
                    <a:pt x="72880" y="4255"/>
                  </a:lnTo>
                  <a:lnTo>
                    <a:pt x="68752" y="8709"/>
                  </a:lnTo>
                  <a:cubicBezTo>
                    <a:pt x="65523" y="7422"/>
                    <a:pt x="62159" y="6505"/>
                    <a:pt x="58724" y="5975"/>
                  </a:cubicBezTo>
                  <a:lnTo>
                    <a:pt x="57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1195850" y="1765500"/>
              <a:ext cx="2568325" cy="2568350"/>
            </a:xfrm>
            <a:custGeom>
              <a:avLst/>
              <a:gdLst/>
              <a:ahLst/>
              <a:cxnLst/>
              <a:rect l="l" t="t" r="r" b="b"/>
              <a:pathLst>
                <a:path w="102733" h="102734" extrusionOk="0">
                  <a:moveTo>
                    <a:pt x="51366" y="13046"/>
                  </a:moveTo>
                  <a:cubicBezTo>
                    <a:pt x="72529" y="13046"/>
                    <a:pt x="89687" y="30203"/>
                    <a:pt x="89687" y="51367"/>
                  </a:cubicBezTo>
                  <a:lnTo>
                    <a:pt x="89686" y="51367"/>
                  </a:lnTo>
                  <a:cubicBezTo>
                    <a:pt x="89686" y="72530"/>
                    <a:pt x="72529" y="89688"/>
                    <a:pt x="51365" y="89688"/>
                  </a:cubicBezTo>
                  <a:cubicBezTo>
                    <a:pt x="30202" y="89688"/>
                    <a:pt x="13045" y="72530"/>
                    <a:pt x="13045" y="51367"/>
                  </a:cubicBezTo>
                  <a:cubicBezTo>
                    <a:pt x="13045" y="30203"/>
                    <a:pt x="30202" y="13046"/>
                    <a:pt x="51366" y="13046"/>
                  </a:cubicBezTo>
                  <a:close/>
                  <a:moveTo>
                    <a:pt x="46271" y="1"/>
                  </a:moveTo>
                  <a:lnTo>
                    <a:pt x="44930" y="5894"/>
                  </a:lnTo>
                  <a:cubicBezTo>
                    <a:pt x="41375" y="6393"/>
                    <a:pt x="37892" y="7310"/>
                    <a:pt x="34553" y="8625"/>
                  </a:cubicBezTo>
                  <a:lnTo>
                    <a:pt x="30409" y="4154"/>
                  </a:lnTo>
                  <a:lnTo>
                    <a:pt x="21271" y="9431"/>
                  </a:lnTo>
                  <a:lnTo>
                    <a:pt x="23058" y="15212"/>
                  </a:lnTo>
                  <a:cubicBezTo>
                    <a:pt x="20235" y="17424"/>
                    <a:pt x="17680" y="19957"/>
                    <a:pt x="15445" y="22762"/>
                  </a:cubicBezTo>
                  <a:lnTo>
                    <a:pt x="9610" y="20958"/>
                  </a:lnTo>
                  <a:lnTo>
                    <a:pt x="4334" y="30096"/>
                  </a:lnTo>
                  <a:lnTo>
                    <a:pt x="8765" y="34201"/>
                  </a:lnTo>
                  <a:cubicBezTo>
                    <a:pt x="7440" y="37483"/>
                    <a:pt x="6478" y="40950"/>
                    <a:pt x="5941" y="44558"/>
                  </a:cubicBezTo>
                  <a:lnTo>
                    <a:pt x="0" y="45910"/>
                  </a:lnTo>
                  <a:lnTo>
                    <a:pt x="0" y="56462"/>
                  </a:lnTo>
                  <a:lnTo>
                    <a:pt x="5893" y="57803"/>
                  </a:lnTo>
                  <a:cubicBezTo>
                    <a:pt x="6392" y="61357"/>
                    <a:pt x="7309" y="64840"/>
                    <a:pt x="8625" y="68180"/>
                  </a:cubicBezTo>
                  <a:lnTo>
                    <a:pt x="4153" y="72324"/>
                  </a:lnTo>
                  <a:lnTo>
                    <a:pt x="9429" y="81463"/>
                  </a:lnTo>
                  <a:lnTo>
                    <a:pt x="15210" y="79675"/>
                  </a:lnTo>
                  <a:cubicBezTo>
                    <a:pt x="17423" y="82498"/>
                    <a:pt x="19958" y="85052"/>
                    <a:pt x="22762" y="87289"/>
                  </a:cubicBezTo>
                  <a:lnTo>
                    <a:pt x="20957" y="93123"/>
                  </a:lnTo>
                  <a:lnTo>
                    <a:pt x="30096" y="98398"/>
                  </a:lnTo>
                  <a:lnTo>
                    <a:pt x="34200" y="93969"/>
                  </a:lnTo>
                  <a:cubicBezTo>
                    <a:pt x="37483" y="95293"/>
                    <a:pt x="40950" y="96256"/>
                    <a:pt x="44558" y="96791"/>
                  </a:cubicBezTo>
                  <a:lnTo>
                    <a:pt x="45909" y="102733"/>
                  </a:lnTo>
                  <a:lnTo>
                    <a:pt x="56461" y="102733"/>
                  </a:lnTo>
                  <a:lnTo>
                    <a:pt x="57802" y="96839"/>
                  </a:lnTo>
                  <a:cubicBezTo>
                    <a:pt x="61357" y="96340"/>
                    <a:pt x="64839" y="95424"/>
                    <a:pt x="68179" y="94107"/>
                  </a:cubicBezTo>
                  <a:lnTo>
                    <a:pt x="72323" y="98580"/>
                  </a:lnTo>
                  <a:lnTo>
                    <a:pt x="81462" y="93303"/>
                  </a:lnTo>
                  <a:lnTo>
                    <a:pt x="79674" y="87524"/>
                  </a:lnTo>
                  <a:cubicBezTo>
                    <a:pt x="82496" y="85310"/>
                    <a:pt x="85052" y="82777"/>
                    <a:pt x="87288" y="79972"/>
                  </a:cubicBezTo>
                  <a:lnTo>
                    <a:pt x="93122" y="81776"/>
                  </a:lnTo>
                  <a:lnTo>
                    <a:pt x="98398" y="72638"/>
                  </a:lnTo>
                  <a:lnTo>
                    <a:pt x="93969" y="68533"/>
                  </a:lnTo>
                  <a:cubicBezTo>
                    <a:pt x="95292" y="65250"/>
                    <a:pt x="96255" y="61784"/>
                    <a:pt x="96792" y="58175"/>
                  </a:cubicBezTo>
                  <a:lnTo>
                    <a:pt x="102732" y="56824"/>
                  </a:lnTo>
                  <a:lnTo>
                    <a:pt x="102732" y="46272"/>
                  </a:lnTo>
                  <a:lnTo>
                    <a:pt x="96838" y="44931"/>
                  </a:lnTo>
                  <a:cubicBezTo>
                    <a:pt x="96339" y="41376"/>
                    <a:pt x="95422" y="37893"/>
                    <a:pt x="94107" y="34554"/>
                  </a:cubicBezTo>
                  <a:lnTo>
                    <a:pt x="98579" y="30410"/>
                  </a:lnTo>
                  <a:lnTo>
                    <a:pt x="93304" y="21271"/>
                  </a:lnTo>
                  <a:lnTo>
                    <a:pt x="87523" y="23059"/>
                  </a:lnTo>
                  <a:cubicBezTo>
                    <a:pt x="85310" y="20236"/>
                    <a:pt x="82776" y="17680"/>
                    <a:pt x="79972" y="15444"/>
                  </a:cubicBezTo>
                  <a:lnTo>
                    <a:pt x="81775" y="9611"/>
                  </a:lnTo>
                  <a:lnTo>
                    <a:pt x="72637" y="4334"/>
                  </a:lnTo>
                  <a:lnTo>
                    <a:pt x="68532" y="8764"/>
                  </a:lnTo>
                  <a:cubicBezTo>
                    <a:pt x="65249" y="7441"/>
                    <a:pt x="61783" y="6478"/>
                    <a:pt x="58175" y="5941"/>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1188675" y="1758350"/>
              <a:ext cx="2582675" cy="2582650"/>
            </a:xfrm>
            <a:custGeom>
              <a:avLst/>
              <a:gdLst/>
              <a:ahLst/>
              <a:cxnLst/>
              <a:rect l="l" t="t" r="r" b="b"/>
              <a:pathLst>
                <a:path w="103307" h="103306" extrusionOk="0">
                  <a:moveTo>
                    <a:pt x="51653" y="13619"/>
                  </a:moveTo>
                  <a:cubicBezTo>
                    <a:pt x="72625" y="13619"/>
                    <a:pt x="89687" y="30681"/>
                    <a:pt x="89687" y="51653"/>
                  </a:cubicBezTo>
                  <a:cubicBezTo>
                    <a:pt x="89687" y="72625"/>
                    <a:pt x="72624" y="89687"/>
                    <a:pt x="51653" y="89687"/>
                  </a:cubicBezTo>
                  <a:cubicBezTo>
                    <a:pt x="30681" y="89687"/>
                    <a:pt x="13618" y="72625"/>
                    <a:pt x="13618" y="51653"/>
                  </a:cubicBezTo>
                  <a:cubicBezTo>
                    <a:pt x="13618" y="30681"/>
                    <a:pt x="30681" y="13619"/>
                    <a:pt x="51653" y="13619"/>
                  </a:cubicBezTo>
                  <a:close/>
                  <a:moveTo>
                    <a:pt x="51653" y="13046"/>
                  </a:moveTo>
                  <a:cubicBezTo>
                    <a:pt x="30365" y="13046"/>
                    <a:pt x="13045" y="30364"/>
                    <a:pt x="13045" y="51653"/>
                  </a:cubicBezTo>
                  <a:cubicBezTo>
                    <a:pt x="13045" y="72941"/>
                    <a:pt x="30365" y="90260"/>
                    <a:pt x="51653" y="90260"/>
                  </a:cubicBezTo>
                  <a:cubicBezTo>
                    <a:pt x="72941" y="90260"/>
                    <a:pt x="90260" y="72941"/>
                    <a:pt x="90260" y="51653"/>
                  </a:cubicBezTo>
                  <a:cubicBezTo>
                    <a:pt x="90260" y="30365"/>
                    <a:pt x="72940" y="13046"/>
                    <a:pt x="51653" y="13046"/>
                  </a:cubicBezTo>
                  <a:close/>
                  <a:moveTo>
                    <a:pt x="56881" y="574"/>
                  </a:moveTo>
                  <a:lnTo>
                    <a:pt x="58183" y="6291"/>
                  </a:lnTo>
                  <a:cubicBezTo>
                    <a:pt x="58208" y="6407"/>
                    <a:pt x="58303" y="6495"/>
                    <a:pt x="58420" y="6511"/>
                  </a:cubicBezTo>
                  <a:cubicBezTo>
                    <a:pt x="61925" y="7031"/>
                    <a:pt x="65388" y="7977"/>
                    <a:pt x="68712" y="9316"/>
                  </a:cubicBezTo>
                  <a:cubicBezTo>
                    <a:pt x="68747" y="9331"/>
                    <a:pt x="68783" y="9337"/>
                    <a:pt x="68819" y="9337"/>
                  </a:cubicBezTo>
                  <a:cubicBezTo>
                    <a:pt x="68897" y="9337"/>
                    <a:pt x="68973" y="9305"/>
                    <a:pt x="69029" y="9246"/>
                  </a:cubicBezTo>
                  <a:lnTo>
                    <a:pt x="72978" y="4984"/>
                  </a:lnTo>
                  <a:lnTo>
                    <a:pt x="81721" y="10030"/>
                  </a:lnTo>
                  <a:lnTo>
                    <a:pt x="79984" y="15646"/>
                  </a:lnTo>
                  <a:cubicBezTo>
                    <a:pt x="79950" y="15758"/>
                    <a:pt x="79988" y="15881"/>
                    <a:pt x="80080" y="15955"/>
                  </a:cubicBezTo>
                  <a:cubicBezTo>
                    <a:pt x="82866" y="18177"/>
                    <a:pt x="85385" y="20716"/>
                    <a:pt x="87584" y="23522"/>
                  </a:cubicBezTo>
                  <a:cubicBezTo>
                    <a:pt x="87639" y="23593"/>
                    <a:pt x="87723" y="23632"/>
                    <a:pt x="87810" y="23632"/>
                  </a:cubicBezTo>
                  <a:cubicBezTo>
                    <a:pt x="87838" y="23632"/>
                    <a:pt x="87866" y="23628"/>
                    <a:pt x="87894" y="23619"/>
                  </a:cubicBezTo>
                  <a:lnTo>
                    <a:pt x="93457" y="21898"/>
                  </a:lnTo>
                  <a:lnTo>
                    <a:pt x="98504" y="30640"/>
                  </a:lnTo>
                  <a:lnTo>
                    <a:pt x="94200" y="34629"/>
                  </a:lnTo>
                  <a:cubicBezTo>
                    <a:pt x="94114" y="34709"/>
                    <a:pt x="94085" y="34834"/>
                    <a:pt x="94128" y="34944"/>
                  </a:cubicBezTo>
                  <a:cubicBezTo>
                    <a:pt x="95434" y="38263"/>
                    <a:pt x="96345" y="41723"/>
                    <a:pt x="96842" y="45257"/>
                  </a:cubicBezTo>
                  <a:cubicBezTo>
                    <a:pt x="96858" y="45373"/>
                    <a:pt x="96946" y="45469"/>
                    <a:pt x="97061" y="45496"/>
                  </a:cubicBezTo>
                  <a:lnTo>
                    <a:pt x="102732" y="46786"/>
                  </a:lnTo>
                  <a:lnTo>
                    <a:pt x="102732" y="56881"/>
                  </a:lnTo>
                  <a:lnTo>
                    <a:pt x="97014" y="58183"/>
                  </a:lnTo>
                  <a:cubicBezTo>
                    <a:pt x="96899" y="58208"/>
                    <a:pt x="96812" y="58303"/>
                    <a:pt x="96794" y="58420"/>
                  </a:cubicBezTo>
                  <a:cubicBezTo>
                    <a:pt x="96272" y="61925"/>
                    <a:pt x="95330" y="65389"/>
                    <a:pt x="93989" y="68711"/>
                  </a:cubicBezTo>
                  <a:cubicBezTo>
                    <a:pt x="93944" y="68823"/>
                    <a:pt x="93972" y="68949"/>
                    <a:pt x="94060" y="69030"/>
                  </a:cubicBezTo>
                  <a:lnTo>
                    <a:pt x="98322" y="72979"/>
                  </a:lnTo>
                  <a:lnTo>
                    <a:pt x="93275" y="81721"/>
                  </a:lnTo>
                  <a:lnTo>
                    <a:pt x="87660" y="79985"/>
                  </a:lnTo>
                  <a:cubicBezTo>
                    <a:pt x="87632" y="79976"/>
                    <a:pt x="87603" y="79972"/>
                    <a:pt x="87574" y="79972"/>
                  </a:cubicBezTo>
                  <a:cubicBezTo>
                    <a:pt x="87489" y="79972"/>
                    <a:pt x="87406" y="80011"/>
                    <a:pt x="87352" y="80080"/>
                  </a:cubicBezTo>
                  <a:cubicBezTo>
                    <a:pt x="85129" y="82866"/>
                    <a:pt x="82589" y="85385"/>
                    <a:pt x="79784" y="87584"/>
                  </a:cubicBezTo>
                  <a:cubicBezTo>
                    <a:pt x="79691" y="87657"/>
                    <a:pt x="79652" y="87781"/>
                    <a:pt x="79687" y="87894"/>
                  </a:cubicBezTo>
                  <a:lnTo>
                    <a:pt x="81407" y="93456"/>
                  </a:lnTo>
                  <a:lnTo>
                    <a:pt x="72665" y="98504"/>
                  </a:lnTo>
                  <a:lnTo>
                    <a:pt x="68677" y="94199"/>
                  </a:lnTo>
                  <a:cubicBezTo>
                    <a:pt x="68621" y="94139"/>
                    <a:pt x="68545" y="94108"/>
                    <a:pt x="68466" y="94108"/>
                  </a:cubicBezTo>
                  <a:cubicBezTo>
                    <a:pt x="68431" y="94108"/>
                    <a:pt x="68395" y="94114"/>
                    <a:pt x="68361" y="94127"/>
                  </a:cubicBezTo>
                  <a:cubicBezTo>
                    <a:pt x="65043" y="95433"/>
                    <a:pt x="61582" y="96345"/>
                    <a:pt x="58050" y="96841"/>
                  </a:cubicBezTo>
                  <a:cubicBezTo>
                    <a:pt x="57932" y="96858"/>
                    <a:pt x="57836" y="96946"/>
                    <a:pt x="57809" y="97061"/>
                  </a:cubicBezTo>
                  <a:lnTo>
                    <a:pt x="56519" y="102732"/>
                  </a:lnTo>
                  <a:lnTo>
                    <a:pt x="46424" y="102732"/>
                  </a:lnTo>
                  <a:lnTo>
                    <a:pt x="45124" y="97013"/>
                  </a:lnTo>
                  <a:cubicBezTo>
                    <a:pt x="45097" y="96898"/>
                    <a:pt x="45003" y="96811"/>
                    <a:pt x="44887" y="96794"/>
                  </a:cubicBezTo>
                  <a:cubicBezTo>
                    <a:pt x="41382" y="96273"/>
                    <a:pt x="37920" y="95329"/>
                    <a:pt x="34595" y="93989"/>
                  </a:cubicBezTo>
                  <a:cubicBezTo>
                    <a:pt x="34560" y="93974"/>
                    <a:pt x="34524" y="93967"/>
                    <a:pt x="34488" y="93967"/>
                  </a:cubicBezTo>
                  <a:cubicBezTo>
                    <a:pt x="34410" y="93967"/>
                    <a:pt x="34333" y="94000"/>
                    <a:pt x="34278" y="94059"/>
                  </a:cubicBezTo>
                  <a:lnTo>
                    <a:pt x="30328" y="98321"/>
                  </a:lnTo>
                  <a:lnTo>
                    <a:pt x="21586" y="93275"/>
                  </a:lnTo>
                  <a:lnTo>
                    <a:pt x="23322" y="87659"/>
                  </a:lnTo>
                  <a:cubicBezTo>
                    <a:pt x="23357" y="87547"/>
                    <a:pt x="23319" y="87424"/>
                    <a:pt x="23227" y="87351"/>
                  </a:cubicBezTo>
                  <a:cubicBezTo>
                    <a:pt x="20440" y="85128"/>
                    <a:pt x="17923" y="82588"/>
                    <a:pt x="15724" y="79784"/>
                  </a:cubicBezTo>
                  <a:cubicBezTo>
                    <a:pt x="15668" y="79713"/>
                    <a:pt x="15585" y="79674"/>
                    <a:pt x="15499" y="79674"/>
                  </a:cubicBezTo>
                  <a:cubicBezTo>
                    <a:pt x="15471" y="79674"/>
                    <a:pt x="15442" y="79678"/>
                    <a:pt x="15413" y="79687"/>
                  </a:cubicBezTo>
                  <a:lnTo>
                    <a:pt x="9849" y="81407"/>
                  </a:lnTo>
                  <a:lnTo>
                    <a:pt x="4802" y="72665"/>
                  </a:lnTo>
                  <a:lnTo>
                    <a:pt x="9107" y="68677"/>
                  </a:lnTo>
                  <a:cubicBezTo>
                    <a:pt x="9193" y="68596"/>
                    <a:pt x="9222" y="68471"/>
                    <a:pt x="9179" y="68361"/>
                  </a:cubicBezTo>
                  <a:cubicBezTo>
                    <a:pt x="7873" y="65042"/>
                    <a:pt x="6961" y="61580"/>
                    <a:pt x="6465" y="58048"/>
                  </a:cubicBezTo>
                  <a:cubicBezTo>
                    <a:pt x="6449" y="57931"/>
                    <a:pt x="6361" y="57835"/>
                    <a:pt x="6245" y="57809"/>
                  </a:cubicBezTo>
                  <a:lnTo>
                    <a:pt x="574" y="56519"/>
                  </a:lnTo>
                  <a:lnTo>
                    <a:pt x="574" y="46424"/>
                  </a:lnTo>
                  <a:lnTo>
                    <a:pt x="6293" y="45122"/>
                  </a:lnTo>
                  <a:cubicBezTo>
                    <a:pt x="6407" y="45097"/>
                    <a:pt x="6495" y="45002"/>
                    <a:pt x="6512" y="44885"/>
                  </a:cubicBezTo>
                  <a:cubicBezTo>
                    <a:pt x="7033" y="41380"/>
                    <a:pt x="7977" y="37917"/>
                    <a:pt x="9318" y="34593"/>
                  </a:cubicBezTo>
                  <a:cubicBezTo>
                    <a:pt x="9362" y="34483"/>
                    <a:pt x="9334" y="34357"/>
                    <a:pt x="9246" y="34276"/>
                  </a:cubicBezTo>
                  <a:lnTo>
                    <a:pt x="4984" y="30327"/>
                  </a:lnTo>
                  <a:lnTo>
                    <a:pt x="10032" y="21585"/>
                  </a:lnTo>
                  <a:lnTo>
                    <a:pt x="15646" y="23321"/>
                  </a:lnTo>
                  <a:cubicBezTo>
                    <a:pt x="15674" y="23329"/>
                    <a:pt x="15702" y="23333"/>
                    <a:pt x="15730" y="23333"/>
                  </a:cubicBezTo>
                  <a:cubicBezTo>
                    <a:pt x="15816" y="23333"/>
                    <a:pt x="15899" y="23295"/>
                    <a:pt x="15955" y="23226"/>
                  </a:cubicBezTo>
                  <a:cubicBezTo>
                    <a:pt x="18177" y="20439"/>
                    <a:pt x="20717" y="17920"/>
                    <a:pt x="23521" y="15721"/>
                  </a:cubicBezTo>
                  <a:cubicBezTo>
                    <a:pt x="23615" y="15648"/>
                    <a:pt x="23653" y="15524"/>
                    <a:pt x="23618" y="15411"/>
                  </a:cubicBezTo>
                  <a:lnTo>
                    <a:pt x="21898" y="9849"/>
                  </a:lnTo>
                  <a:lnTo>
                    <a:pt x="30641" y="4802"/>
                  </a:lnTo>
                  <a:lnTo>
                    <a:pt x="34630" y="9107"/>
                  </a:lnTo>
                  <a:cubicBezTo>
                    <a:pt x="34684" y="9167"/>
                    <a:pt x="34761" y="9198"/>
                    <a:pt x="34839" y="9198"/>
                  </a:cubicBezTo>
                  <a:cubicBezTo>
                    <a:pt x="34874" y="9198"/>
                    <a:pt x="34910" y="9192"/>
                    <a:pt x="34944" y="9179"/>
                  </a:cubicBezTo>
                  <a:cubicBezTo>
                    <a:pt x="38263" y="7873"/>
                    <a:pt x="41725" y="6961"/>
                    <a:pt x="45257" y="6465"/>
                  </a:cubicBezTo>
                  <a:cubicBezTo>
                    <a:pt x="45375" y="6448"/>
                    <a:pt x="45470" y="6360"/>
                    <a:pt x="45496" y="6245"/>
                  </a:cubicBezTo>
                  <a:lnTo>
                    <a:pt x="46786" y="574"/>
                  </a:lnTo>
                  <a:close/>
                  <a:moveTo>
                    <a:pt x="46556" y="1"/>
                  </a:moveTo>
                  <a:cubicBezTo>
                    <a:pt x="46423" y="1"/>
                    <a:pt x="46308" y="93"/>
                    <a:pt x="46279" y="223"/>
                  </a:cubicBezTo>
                  <a:lnTo>
                    <a:pt x="44983" y="5925"/>
                  </a:lnTo>
                  <a:cubicBezTo>
                    <a:pt x="41537" y="6424"/>
                    <a:pt x="38160" y="7313"/>
                    <a:pt x="34916" y="8574"/>
                  </a:cubicBezTo>
                  <a:lnTo>
                    <a:pt x="30905" y="4246"/>
                  </a:lnTo>
                  <a:cubicBezTo>
                    <a:pt x="30850" y="4185"/>
                    <a:pt x="30774" y="4154"/>
                    <a:pt x="30696" y="4154"/>
                  </a:cubicBezTo>
                  <a:cubicBezTo>
                    <a:pt x="30647" y="4154"/>
                    <a:pt x="30597" y="4166"/>
                    <a:pt x="30553" y="4192"/>
                  </a:cubicBezTo>
                  <a:lnTo>
                    <a:pt x="21414" y="9468"/>
                  </a:lnTo>
                  <a:cubicBezTo>
                    <a:pt x="21299" y="9535"/>
                    <a:pt x="21244" y="9673"/>
                    <a:pt x="21285" y="9801"/>
                  </a:cubicBezTo>
                  <a:lnTo>
                    <a:pt x="23014" y="15394"/>
                  </a:lnTo>
                  <a:cubicBezTo>
                    <a:pt x="20286" y="17551"/>
                    <a:pt x="17809" y="20007"/>
                    <a:pt x="15630" y="22717"/>
                  </a:cubicBezTo>
                  <a:lnTo>
                    <a:pt x="9982" y="20970"/>
                  </a:lnTo>
                  <a:cubicBezTo>
                    <a:pt x="9954" y="20961"/>
                    <a:pt x="9926" y="20957"/>
                    <a:pt x="9898" y="20957"/>
                  </a:cubicBezTo>
                  <a:cubicBezTo>
                    <a:pt x="9797" y="20957"/>
                    <a:pt x="9701" y="21010"/>
                    <a:pt x="9650" y="21101"/>
                  </a:cubicBezTo>
                  <a:lnTo>
                    <a:pt x="4373" y="30239"/>
                  </a:lnTo>
                  <a:cubicBezTo>
                    <a:pt x="4306" y="30355"/>
                    <a:pt x="4328" y="30501"/>
                    <a:pt x="4426" y="30592"/>
                  </a:cubicBezTo>
                  <a:lnTo>
                    <a:pt x="8713" y="34563"/>
                  </a:lnTo>
                  <a:cubicBezTo>
                    <a:pt x="7422" y="37797"/>
                    <a:pt x="6503" y="41167"/>
                    <a:pt x="5974" y="44608"/>
                  </a:cubicBezTo>
                  <a:lnTo>
                    <a:pt x="223" y="45916"/>
                  </a:lnTo>
                  <a:cubicBezTo>
                    <a:pt x="93" y="45946"/>
                    <a:pt x="0" y="46062"/>
                    <a:pt x="0" y="46196"/>
                  </a:cubicBezTo>
                  <a:lnTo>
                    <a:pt x="0" y="56748"/>
                  </a:lnTo>
                  <a:cubicBezTo>
                    <a:pt x="0" y="56881"/>
                    <a:pt x="93" y="56997"/>
                    <a:pt x="223" y="57027"/>
                  </a:cubicBezTo>
                  <a:lnTo>
                    <a:pt x="5925" y="58324"/>
                  </a:lnTo>
                  <a:cubicBezTo>
                    <a:pt x="6424" y="61769"/>
                    <a:pt x="7313" y="65145"/>
                    <a:pt x="8574" y="68389"/>
                  </a:cubicBezTo>
                  <a:lnTo>
                    <a:pt x="4246" y="72400"/>
                  </a:lnTo>
                  <a:cubicBezTo>
                    <a:pt x="4148" y="72490"/>
                    <a:pt x="4126" y="72637"/>
                    <a:pt x="4192" y="72753"/>
                  </a:cubicBezTo>
                  <a:lnTo>
                    <a:pt x="9468" y="81891"/>
                  </a:lnTo>
                  <a:cubicBezTo>
                    <a:pt x="9519" y="81982"/>
                    <a:pt x="9615" y="82035"/>
                    <a:pt x="9715" y="82035"/>
                  </a:cubicBezTo>
                  <a:cubicBezTo>
                    <a:pt x="9744" y="82035"/>
                    <a:pt x="9773" y="82031"/>
                    <a:pt x="9801" y="82022"/>
                  </a:cubicBezTo>
                  <a:lnTo>
                    <a:pt x="15394" y="80292"/>
                  </a:lnTo>
                  <a:cubicBezTo>
                    <a:pt x="17551" y="83019"/>
                    <a:pt x="20008" y="85496"/>
                    <a:pt x="22717" y="87676"/>
                  </a:cubicBezTo>
                  <a:lnTo>
                    <a:pt x="20970" y="93323"/>
                  </a:lnTo>
                  <a:cubicBezTo>
                    <a:pt x="20931" y="93451"/>
                    <a:pt x="20985" y="93589"/>
                    <a:pt x="21101" y="93656"/>
                  </a:cubicBezTo>
                  <a:lnTo>
                    <a:pt x="30239" y="98932"/>
                  </a:lnTo>
                  <a:cubicBezTo>
                    <a:pt x="30284" y="98958"/>
                    <a:pt x="30333" y="98971"/>
                    <a:pt x="30382" y="98971"/>
                  </a:cubicBezTo>
                  <a:cubicBezTo>
                    <a:pt x="30460" y="98971"/>
                    <a:pt x="30537" y="98939"/>
                    <a:pt x="30592" y="98879"/>
                  </a:cubicBezTo>
                  <a:lnTo>
                    <a:pt x="34564" y="94594"/>
                  </a:lnTo>
                  <a:cubicBezTo>
                    <a:pt x="37797" y="95884"/>
                    <a:pt x="41167" y="96802"/>
                    <a:pt x="44608" y="97332"/>
                  </a:cubicBezTo>
                  <a:lnTo>
                    <a:pt x="45916" y="103083"/>
                  </a:lnTo>
                  <a:cubicBezTo>
                    <a:pt x="45946" y="103212"/>
                    <a:pt x="46062" y="103305"/>
                    <a:pt x="46196" y="103305"/>
                  </a:cubicBezTo>
                  <a:lnTo>
                    <a:pt x="56748" y="103305"/>
                  </a:lnTo>
                  <a:cubicBezTo>
                    <a:pt x="56749" y="103305"/>
                    <a:pt x="56750" y="103305"/>
                    <a:pt x="56751" y="103305"/>
                  </a:cubicBezTo>
                  <a:cubicBezTo>
                    <a:pt x="56883" y="103305"/>
                    <a:pt x="56998" y="103213"/>
                    <a:pt x="57028" y="103083"/>
                  </a:cubicBezTo>
                  <a:lnTo>
                    <a:pt x="58325" y="97382"/>
                  </a:lnTo>
                  <a:cubicBezTo>
                    <a:pt x="61769" y="96882"/>
                    <a:pt x="65146" y="95993"/>
                    <a:pt x="68390" y="94732"/>
                  </a:cubicBezTo>
                  <a:lnTo>
                    <a:pt x="72401" y="99062"/>
                  </a:lnTo>
                  <a:cubicBezTo>
                    <a:pt x="72456" y="99122"/>
                    <a:pt x="72533" y="99153"/>
                    <a:pt x="72610" y="99153"/>
                  </a:cubicBezTo>
                  <a:cubicBezTo>
                    <a:pt x="72660" y="99153"/>
                    <a:pt x="72709" y="99141"/>
                    <a:pt x="72754" y="99115"/>
                  </a:cubicBezTo>
                  <a:lnTo>
                    <a:pt x="81893" y="93838"/>
                  </a:lnTo>
                  <a:cubicBezTo>
                    <a:pt x="82009" y="93771"/>
                    <a:pt x="82062" y="93633"/>
                    <a:pt x="82023" y="93505"/>
                  </a:cubicBezTo>
                  <a:lnTo>
                    <a:pt x="80293" y="87912"/>
                  </a:lnTo>
                  <a:cubicBezTo>
                    <a:pt x="83021" y="85755"/>
                    <a:pt x="85498" y="83299"/>
                    <a:pt x="87678" y="80589"/>
                  </a:cubicBezTo>
                  <a:lnTo>
                    <a:pt x="93325" y="82335"/>
                  </a:lnTo>
                  <a:cubicBezTo>
                    <a:pt x="93353" y="82344"/>
                    <a:pt x="93382" y="82348"/>
                    <a:pt x="93411" y="82348"/>
                  </a:cubicBezTo>
                  <a:cubicBezTo>
                    <a:pt x="93511" y="82348"/>
                    <a:pt x="93606" y="82296"/>
                    <a:pt x="93658" y="82206"/>
                  </a:cubicBezTo>
                  <a:lnTo>
                    <a:pt x="98933" y="73067"/>
                  </a:lnTo>
                  <a:cubicBezTo>
                    <a:pt x="99000" y="72951"/>
                    <a:pt x="98978" y="72805"/>
                    <a:pt x="98880" y="72714"/>
                  </a:cubicBezTo>
                  <a:lnTo>
                    <a:pt x="94595" y="68744"/>
                  </a:lnTo>
                  <a:cubicBezTo>
                    <a:pt x="95885" y="65509"/>
                    <a:pt x="96803" y="62139"/>
                    <a:pt x="97332" y="58699"/>
                  </a:cubicBezTo>
                  <a:lnTo>
                    <a:pt x="103083" y="57390"/>
                  </a:lnTo>
                  <a:cubicBezTo>
                    <a:pt x="103214" y="57360"/>
                    <a:pt x="103306" y="57244"/>
                    <a:pt x="103306" y="57111"/>
                  </a:cubicBezTo>
                  <a:lnTo>
                    <a:pt x="103306" y="46558"/>
                  </a:lnTo>
                  <a:cubicBezTo>
                    <a:pt x="103306" y="46424"/>
                    <a:pt x="103214" y="46308"/>
                    <a:pt x="103083" y="46279"/>
                  </a:cubicBezTo>
                  <a:lnTo>
                    <a:pt x="97382" y="44982"/>
                  </a:lnTo>
                  <a:cubicBezTo>
                    <a:pt x="96882" y="41537"/>
                    <a:pt x="95994" y="38161"/>
                    <a:pt x="94733" y="34917"/>
                  </a:cubicBezTo>
                  <a:lnTo>
                    <a:pt x="99061" y="30906"/>
                  </a:lnTo>
                  <a:cubicBezTo>
                    <a:pt x="99159" y="30815"/>
                    <a:pt x="99181" y="30668"/>
                    <a:pt x="99115" y="30552"/>
                  </a:cubicBezTo>
                  <a:lnTo>
                    <a:pt x="93838" y="21414"/>
                  </a:lnTo>
                  <a:cubicBezTo>
                    <a:pt x="93786" y="21324"/>
                    <a:pt x="93689" y="21271"/>
                    <a:pt x="93589" y="21271"/>
                  </a:cubicBezTo>
                  <a:cubicBezTo>
                    <a:pt x="93561" y="21271"/>
                    <a:pt x="93533" y="21275"/>
                    <a:pt x="93505" y="21283"/>
                  </a:cubicBezTo>
                  <a:lnTo>
                    <a:pt x="87913" y="23013"/>
                  </a:lnTo>
                  <a:cubicBezTo>
                    <a:pt x="85755" y="20286"/>
                    <a:pt x="83299" y="17809"/>
                    <a:pt x="80590" y="15630"/>
                  </a:cubicBezTo>
                  <a:lnTo>
                    <a:pt x="82335" y="9982"/>
                  </a:lnTo>
                  <a:cubicBezTo>
                    <a:pt x="82376" y="9854"/>
                    <a:pt x="82321" y="9717"/>
                    <a:pt x="82206" y="9650"/>
                  </a:cubicBezTo>
                  <a:lnTo>
                    <a:pt x="73067" y="4373"/>
                  </a:lnTo>
                  <a:cubicBezTo>
                    <a:pt x="73022" y="4347"/>
                    <a:pt x="72973" y="4335"/>
                    <a:pt x="72924" y="4335"/>
                  </a:cubicBezTo>
                  <a:cubicBezTo>
                    <a:pt x="72846" y="4335"/>
                    <a:pt x="72769" y="4366"/>
                    <a:pt x="72713" y="4426"/>
                  </a:cubicBezTo>
                  <a:lnTo>
                    <a:pt x="68743" y="8712"/>
                  </a:lnTo>
                  <a:cubicBezTo>
                    <a:pt x="65509" y="7421"/>
                    <a:pt x="62139" y="6503"/>
                    <a:pt x="58698" y="5974"/>
                  </a:cubicBezTo>
                  <a:lnTo>
                    <a:pt x="57389" y="223"/>
                  </a:lnTo>
                  <a:cubicBezTo>
                    <a:pt x="57360" y="93"/>
                    <a:pt x="57246" y="1"/>
                    <a:pt x="57113" y="1"/>
                  </a:cubicBezTo>
                  <a:cubicBezTo>
                    <a:pt x="57112" y="1"/>
                    <a:pt x="57111" y="1"/>
                    <a:pt x="57110" y="1"/>
                  </a:cubicBezTo>
                  <a:lnTo>
                    <a:pt x="46558" y="1"/>
                  </a:lnTo>
                  <a:cubicBezTo>
                    <a:pt x="46557" y="1"/>
                    <a:pt x="46557" y="1"/>
                    <a:pt x="4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8" name="Google Shape;2298;p52"/>
          <p:cNvSpPr txBox="1">
            <a:spLocks noGrp="1"/>
          </p:cNvSpPr>
          <p:nvPr>
            <p:ph type="body" idx="4294967295"/>
          </p:nvPr>
        </p:nvSpPr>
        <p:spPr>
          <a:xfrm>
            <a:off x="623738" y="1771750"/>
            <a:ext cx="3209226" cy="2759003"/>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US" sz="2000" b="1" dirty="0"/>
              <a:t>I am Soham Chakravorty</a:t>
            </a:r>
          </a:p>
          <a:p>
            <a:pPr marL="0" lvl="0" indent="0" rtl="0">
              <a:spcBef>
                <a:spcPts val="600"/>
              </a:spcBef>
              <a:spcAft>
                <a:spcPts val="0"/>
              </a:spcAft>
              <a:buClr>
                <a:schemeClr val="dk1"/>
              </a:buClr>
              <a:buSzPts val="1100"/>
              <a:buFont typeface="Arial"/>
              <a:buNone/>
            </a:pPr>
            <a:r>
              <a:rPr lang="en-US" sz="2000" dirty="0"/>
              <a:t>I am here to present the mini project on “</a:t>
            </a:r>
            <a:r>
              <a:rPr lang="en-US" sz="2000" i="1" dirty="0"/>
              <a:t>Automobile Dealer Management System</a:t>
            </a:r>
            <a:r>
              <a:rPr lang="en-US" sz="2000" dirty="0"/>
              <a:t>”</a:t>
            </a:r>
            <a:endParaRPr lang="en-US" sz="2000" b="1" dirty="0"/>
          </a:p>
          <a:p>
            <a:pPr marL="0" lvl="0" indent="0" algn="r" rtl="0">
              <a:lnSpc>
                <a:spcPct val="150000"/>
              </a:lnSpc>
              <a:spcBef>
                <a:spcPts val="0"/>
              </a:spcBef>
              <a:spcAft>
                <a:spcPts val="1600"/>
              </a:spcAft>
              <a:buNone/>
            </a:pPr>
            <a:endParaRP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6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9" name="TextBox 8">
            <a:extLst>
              <a:ext uri="{FF2B5EF4-FFF2-40B4-BE49-F238E27FC236}">
                <a16:creationId xmlns:a16="http://schemas.microsoft.com/office/drawing/2014/main" id="{C2DF25D3-3A05-4AB4-BCD4-A290E126FEE1}"/>
              </a:ext>
            </a:extLst>
          </p:cNvPr>
          <p:cNvSpPr txBox="1"/>
          <p:nvPr/>
        </p:nvSpPr>
        <p:spPr>
          <a:xfrm>
            <a:off x="5201877" y="4497547"/>
            <a:ext cx="3170460" cy="307777"/>
          </a:xfrm>
          <a:prstGeom prst="rect">
            <a:avLst/>
          </a:prstGeom>
          <a:noFill/>
        </p:spPr>
        <p:txBody>
          <a:bodyPr wrap="square" rtlCol="0">
            <a:spAutoFit/>
          </a:bodyPr>
          <a:lstStyle/>
          <a:p>
            <a:pPr algn="ctr"/>
            <a:r>
              <a:rPr lang="en-IN" dirty="0"/>
              <a:t>Fig: Data Deletion</a:t>
            </a:r>
          </a:p>
        </p:txBody>
      </p:sp>
      <p:pic>
        <p:nvPicPr>
          <p:cNvPr id="4" name="Picture 3">
            <a:extLst>
              <a:ext uri="{FF2B5EF4-FFF2-40B4-BE49-F238E27FC236}">
                <a16:creationId xmlns:a16="http://schemas.microsoft.com/office/drawing/2014/main" id="{F0136DFA-AFC0-E7F2-3FF7-0ADA03122B9D}"/>
              </a:ext>
            </a:extLst>
          </p:cNvPr>
          <p:cNvPicPr>
            <a:picLocks noChangeAspect="1"/>
          </p:cNvPicPr>
          <p:nvPr/>
        </p:nvPicPr>
        <p:blipFill>
          <a:blip r:embed="rId3"/>
          <a:stretch>
            <a:fillRect/>
          </a:stretch>
        </p:blipFill>
        <p:spPr>
          <a:xfrm>
            <a:off x="4928379" y="706238"/>
            <a:ext cx="3717456" cy="3731023"/>
          </a:xfrm>
          <a:prstGeom prst="rect">
            <a:avLst/>
          </a:prstGeom>
        </p:spPr>
      </p:pic>
      <p:sp>
        <p:nvSpPr>
          <p:cNvPr id="7" name="Google Shape;2331;p54">
            <a:extLst>
              <a:ext uri="{FF2B5EF4-FFF2-40B4-BE49-F238E27FC236}">
                <a16:creationId xmlns:a16="http://schemas.microsoft.com/office/drawing/2014/main" id="{25E853A6-C297-18AC-89D4-6053260C6366}"/>
              </a:ext>
            </a:extLst>
          </p:cNvPr>
          <p:cNvSpPr txBox="1">
            <a:spLocks/>
          </p:cNvSpPr>
          <p:nvPr/>
        </p:nvSpPr>
        <p:spPr>
          <a:xfrm>
            <a:off x="299646" y="1281434"/>
            <a:ext cx="3915976" cy="37871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lnSpc>
                <a:spcPct val="150000"/>
              </a:lnSpc>
              <a:buSzPts val="1400"/>
            </a:pPr>
            <a:r>
              <a:rPr lang="en-IN" dirty="0">
                <a:solidFill>
                  <a:schemeClr val="lt2"/>
                </a:solidFill>
                <a:latin typeface="DM Sans"/>
                <a:sym typeface="DM Sans"/>
              </a:rPr>
              <a:t>The adjoining figure shows the Data Deletion service of the software. It consists of various function selection choices based on the tables and its services in the database. The figure shows data deletion from database using a key value which helps to locate the particular row/rows and is used to delete the record of that particular key value pair. </a:t>
            </a:r>
          </a:p>
        </p:txBody>
      </p:sp>
    </p:spTree>
    <p:extLst>
      <p:ext uri="{BB962C8B-B14F-4D97-AF65-F5344CB8AC3E}">
        <p14:creationId xmlns:p14="http://schemas.microsoft.com/office/powerpoint/2010/main" val="991303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6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852" name="Google Shape;329;p32">
            <a:extLst>
              <a:ext uri="{FF2B5EF4-FFF2-40B4-BE49-F238E27FC236}">
                <a16:creationId xmlns:a16="http://schemas.microsoft.com/office/drawing/2014/main" id="{1561B87B-D358-4FCE-97F4-B1CF60439890}"/>
              </a:ext>
            </a:extLst>
          </p:cNvPr>
          <p:cNvSpPr txBox="1">
            <a:spLocks/>
          </p:cNvSpPr>
          <p:nvPr/>
        </p:nvSpPr>
        <p:spPr>
          <a:xfrm>
            <a:off x="626625" y="774856"/>
            <a:ext cx="4456820" cy="30299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buClr>
                <a:schemeClr val="dk1"/>
              </a:buClr>
              <a:buSzPts val="1100"/>
            </a:pPr>
            <a:r>
              <a:rPr lang="en-IN" dirty="0">
                <a:solidFill>
                  <a:schemeClr val="lt2"/>
                </a:solidFill>
                <a:latin typeface="DM Sans"/>
                <a:sym typeface="DM Sans"/>
              </a:rPr>
              <a:t>The main aim of this project to create a software which increases efficiency and productivity along with reducing the human prone errors. The automation of the tasks eases the complexity and helps in storage of huge data without any hassle. Data Lookups is one of the major task which is simplified using the software. </a:t>
            </a:r>
            <a:r>
              <a:rPr lang="en-US" dirty="0">
                <a:solidFill>
                  <a:schemeClr val="lt2"/>
                </a:solidFill>
                <a:latin typeface="DM Sans"/>
              </a:rPr>
              <a:t>The services which are provided in the software, can ease the work and reduce the time of processing to a great extent. Multiple data entry &amp; fetching at once service is also available under many functions. This project has been a rewarding experience in more than one way.</a:t>
            </a:r>
            <a:endParaRPr lang="en-IN" dirty="0">
              <a:solidFill>
                <a:schemeClr val="lt2"/>
              </a:solidFill>
              <a:latin typeface="DM Sans"/>
              <a:sym typeface="DM Sans"/>
            </a:endParaRPr>
          </a:p>
        </p:txBody>
      </p:sp>
      <p:pic>
        <p:nvPicPr>
          <p:cNvPr id="3" name="Picture 2">
            <a:extLst>
              <a:ext uri="{FF2B5EF4-FFF2-40B4-BE49-F238E27FC236}">
                <a16:creationId xmlns:a16="http://schemas.microsoft.com/office/drawing/2014/main" id="{FB9A3BFF-BB03-17A7-C52F-ABDCB666FFD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82705" y="276181"/>
            <a:ext cx="7840701"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63"/>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3013" name="Google Shape;3013;p63"/>
          <p:cNvSpPr txBox="1">
            <a:spLocks noGrp="1"/>
          </p:cNvSpPr>
          <p:nvPr>
            <p:ph type="subTitle" idx="1"/>
          </p:nvPr>
        </p:nvSpPr>
        <p:spPr>
          <a:xfrm>
            <a:off x="671150" y="1450900"/>
            <a:ext cx="3967500" cy="15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have any questions?</a:t>
            </a:r>
            <a:endParaRPr dirty="0"/>
          </a:p>
          <a:p>
            <a:pPr marL="0" lvl="0" indent="0" algn="l" rtl="0">
              <a:spcBef>
                <a:spcPts val="0"/>
              </a:spcBef>
              <a:spcAft>
                <a:spcPts val="0"/>
              </a:spcAft>
              <a:buClr>
                <a:schemeClr val="dk1"/>
              </a:buClr>
              <a:buSzPts val="1100"/>
              <a:buFont typeface="Arial"/>
              <a:buNone/>
            </a:pPr>
            <a:r>
              <a:rPr lang="en-IN" dirty="0"/>
              <a:t>21BCS1685@CUCHD.IN</a:t>
            </a:r>
            <a:endParaRPr dirty="0"/>
          </a:p>
          <a:p>
            <a:pPr marL="0" lvl="0" indent="0" algn="l" rtl="0">
              <a:spcBef>
                <a:spcPts val="0"/>
              </a:spcBef>
              <a:spcAft>
                <a:spcPts val="0"/>
              </a:spcAft>
              <a:buNone/>
            </a:pPr>
            <a:endParaRPr dirty="0"/>
          </a:p>
        </p:txBody>
      </p:sp>
      <p:grpSp>
        <p:nvGrpSpPr>
          <p:cNvPr id="3014" name="Google Shape;3014;p63"/>
          <p:cNvGrpSpPr/>
          <p:nvPr/>
        </p:nvGrpSpPr>
        <p:grpSpPr>
          <a:xfrm>
            <a:off x="4145472" y="469010"/>
            <a:ext cx="4817241" cy="4537480"/>
            <a:chOff x="1029100" y="238125"/>
            <a:chExt cx="5561350" cy="5238375"/>
          </a:xfrm>
        </p:grpSpPr>
        <p:sp>
          <p:nvSpPr>
            <p:cNvPr id="3015" name="Google Shape;3015;p63"/>
            <p:cNvSpPr/>
            <p:nvPr/>
          </p:nvSpPr>
          <p:spPr>
            <a:xfrm>
              <a:off x="1203150" y="238125"/>
              <a:ext cx="5105375" cy="4600950"/>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3"/>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3"/>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3"/>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3"/>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3"/>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3"/>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3"/>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3"/>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3"/>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3"/>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3"/>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3"/>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3"/>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3"/>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3"/>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3"/>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3"/>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3"/>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3"/>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3"/>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3"/>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3"/>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63"/>
          <p:cNvSpPr/>
          <p:nvPr/>
        </p:nvSpPr>
        <p:spPr>
          <a:xfrm>
            <a:off x="756875" y="2670800"/>
            <a:ext cx="279075" cy="279383"/>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5" name="Google Shape;3065;p63"/>
          <p:cNvGrpSpPr/>
          <p:nvPr/>
        </p:nvGrpSpPr>
        <p:grpSpPr>
          <a:xfrm>
            <a:off x="1119645" y="2670754"/>
            <a:ext cx="279371" cy="279062"/>
            <a:chOff x="3303268" y="3817349"/>
            <a:chExt cx="346056" cy="345674"/>
          </a:xfrm>
        </p:grpSpPr>
        <p:sp>
          <p:nvSpPr>
            <p:cNvPr id="3066" name="Google Shape;3066;p6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63"/>
          <p:cNvGrpSpPr/>
          <p:nvPr/>
        </p:nvGrpSpPr>
        <p:grpSpPr>
          <a:xfrm>
            <a:off x="1482195" y="2670754"/>
            <a:ext cx="279371" cy="279062"/>
            <a:chOff x="3752358" y="3817349"/>
            <a:chExt cx="346056" cy="345674"/>
          </a:xfrm>
        </p:grpSpPr>
        <p:sp>
          <p:nvSpPr>
            <p:cNvPr id="3071" name="Google Shape;3071;p6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8F9867BB-FC2D-446B-BF6B-07624436FDEF}"/>
              </a:ext>
            </a:extLst>
          </p:cNvPr>
          <p:cNvSpPr/>
          <p:nvPr/>
        </p:nvSpPr>
        <p:spPr>
          <a:xfrm>
            <a:off x="518160" y="3312950"/>
            <a:ext cx="3519297" cy="90853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3773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4" name="Google Shape;304;p31"/>
          <p:cNvCxnSpPr/>
          <p:nvPr/>
        </p:nvCxnSpPr>
        <p:spPr>
          <a:xfrm>
            <a:off x="4572000" y="465900"/>
            <a:ext cx="0" cy="4211700"/>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Introduction</a:t>
            </a:r>
            <a:endParaRPr dirty="0">
              <a:solidFill>
                <a:schemeClr val="lt2"/>
              </a:solidFill>
            </a:endParaRPr>
          </a:p>
        </p:txBody>
      </p:sp>
      <p:sp>
        <p:nvSpPr>
          <p:cNvPr id="306" name="Google Shape;306;p31"/>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solidFill>
                  <a:schemeClr val="lt2"/>
                </a:solidFill>
              </a:rPr>
              <a:t>Overview of the project</a:t>
            </a:r>
            <a:endParaRPr dirty="0">
              <a:solidFill>
                <a:schemeClr val="lt2"/>
              </a:solidFill>
            </a:endParaRPr>
          </a:p>
        </p:txBody>
      </p:sp>
      <p:sp>
        <p:nvSpPr>
          <p:cNvPr id="307" name="Google Shape;307;p31"/>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Project Uses</a:t>
            </a:r>
            <a:endParaRPr dirty="0">
              <a:solidFill>
                <a:schemeClr val="lt2"/>
              </a:solidFill>
            </a:endParaRPr>
          </a:p>
        </p:txBody>
      </p:sp>
      <p:sp>
        <p:nvSpPr>
          <p:cNvPr id="308" name="Google Shape;308;p31"/>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IN" dirty="0">
                <a:solidFill>
                  <a:schemeClr val="lt2"/>
                </a:solidFill>
              </a:rPr>
              <a:t>The application of the project</a:t>
            </a:r>
            <a:endParaRPr dirty="0">
              <a:solidFill>
                <a:schemeClr val="lt2"/>
              </a:solidFill>
            </a:endParaRPr>
          </a:p>
        </p:txBody>
      </p:sp>
      <p:sp>
        <p:nvSpPr>
          <p:cNvPr id="309" name="Google Shape;309;p31"/>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Description</a:t>
            </a:r>
            <a:endParaRPr dirty="0">
              <a:solidFill>
                <a:schemeClr val="lt2"/>
              </a:solidFill>
            </a:endParaRPr>
          </a:p>
        </p:txBody>
      </p:sp>
      <p:sp>
        <p:nvSpPr>
          <p:cNvPr id="310" name="Google Shape;310;p31"/>
          <p:cNvSpPr txBox="1">
            <a:spLocks noGrp="1"/>
          </p:cNvSpPr>
          <p:nvPr>
            <p:ph type="subTitle" idx="5"/>
          </p:nvPr>
        </p:nvSpPr>
        <p:spPr>
          <a:xfrm>
            <a:off x="262328" y="3893500"/>
            <a:ext cx="3038775" cy="63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IN" dirty="0">
                <a:solidFill>
                  <a:schemeClr val="lt2"/>
                </a:solidFill>
              </a:rPr>
              <a:t>The basic idea behind the project</a:t>
            </a:r>
            <a:endParaRPr dirty="0">
              <a:solidFill>
                <a:schemeClr val="lt2"/>
              </a:solidFill>
            </a:endParaRPr>
          </a:p>
        </p:txBody>
      </p:sp>
      <p:sp>
        <p:nvSpPr>
          <p:cNvPr id="311" name="Google Shape;311;p31"/>
          <p:cNvSpPr txBox="1">
            <a:spLocks noGrp="1"/>
          </p:cNvSpPr>
          <p:nvPr>
            <p:ph type="title" idx="7"/>
          </p:nvPr>
        </p:nvSpPr>
        <p:spPr>
          <a:xfrm>
            <a:off x="33773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 name="Google Shape;312;p31"/>
          <p:cNvSpPr txBox="1">
            <a:spLocks noGrp="1"/>
          </p:cNvSpPr>
          <p:nvPr>
            <p:ph type="title" idx="8"/>
          </p:nvPr>
        </p:nvSpPr>
        <p:spPr>
          <a:xfrm>
            <a:off x="33773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3" name="Google Shape;313;p31"/>
          <p:cNvSpPr txBox="1">
            <a:spLocks noGrp="1"/>
          </p:cNvSpPr>
          <p:nvPr>
            <p:ph type="title" idx="9"/>
          </p:nvPr>
        </p:nvSpPr>
        <p:spPr>
          <a:xfrm>
            <a:off x="4574503" y="73971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14" name="Google Shape;314;p31"/>
          <p:cNvSpPr txBox="1">
            <a:spLocks noGrp="1"/>
          </p:cNvSpPr>
          <p:nvPr>
            <p:ph type="title" idx="13"/>
          </p:nvPr>
        </p:nvSpPr>
        <p:spPr>
          <a:xfrm>
            <a:off x="4574503" y="217665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315" name="Google Shape;315;p31"/>
          <p:cNvSpPr txBox="1">
            <a:spLocks noGrp="1"/>
          </p:cNvSpPr>
          <p:nvPr>
            <p:ph type="title" idx="14"/>
          </p:nvPr>
        </p:nvSpPr>
        <p:spPr>
          <a:xfrm>
            <a:off x="4574503" y="361360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316" name="Google Shape;316;p31"/>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Flow of Program</a:t>
            </a:r>
            <a:endParaRPr dirty="0">
              <a:solidFill>
                <a:schemeClr val="lt2"/>
              </a:solidFill>
            </a:endParaRPr>
          </a:p>
        </p:txBody>
      </p:sp>
      <p:sp>
        <p:nvSpPr>
          <p:cNvPr id="317" name="Google Shape;317;p31"/>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lt2"/>
                </a:solidFill>
              </a:rPr>
              <a:t>The work flow of the program indicating the sequential order</a:t>
            </a:r>
            <a:endParaRPr dirty="0">
              <a:solidFill>
                <a:schemeClr val="lt2"/>
              </a:solidFill>
            </a:endParaRPr>
          </a:p>
        </p:txBody>
      </p:sp>
      <p:sp>
        <p:nvSpPr>
          <p:cNvPr id="318" name="Google Shape;318;p31"/>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Languages Used</a:t>
            </a:r>
            <a:endParaRPr dirty="0">
              <a:solidFill>
                <a:schemeClr val="lt2"/>
              </a:solidFill>
            </a:endParaRPr>
          </a:p>
        </p:txBody>
      </p:sp>
      <p:sp>
        <p:nvSpPr>
          <p:cNvPr id="319" name="Google Shape;319;p31"/>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solidFill>
                  <a:schemeClr val="lt2"/>
                </a:solidFill>
              </a:rPr>
              <a:t>Programming languages used in the project</a:t>
            </a:r>
            <a:endParaRPr dirty="0">
              <a:solidFill>
                <a:schemeClr val="lt2"/>
              </a:solidFill>
            </a:endParaRPr>
          </a:p>
        </p:txBody>
      </p:sp>
      <p:sp>
        <p:nvSpPr>
          <p:cNvPr id="320" name="Google Shape;320;p31"/>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Summary</a:t>
            </a:r>
            <a:endParaRPr dirty="0">
              <a:solidFill>
                <a:schemeClr val="lt2"/>
              </a:solidFill>
            </a:endParaRPr>
          </a:p>
        </p:txBody>
      </p:sp>
      <p:sp>
        <p:nvSpPr>
          <p:cNvPr id="321" name="Google Shape;321;p31"/>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solidFill>
                  <a:schemeClr val="lt2"/>
                </a:solidFill>
              </a:rPr>
              <a:t>Summarized result of the project and the desired output</a:t>
            </a:r>
            <a:endParaRPr dirty="0">
              <a:solidFill>
                <a:schemeClr val="lt2"/>
              </a:solidFill>
            </a:endParaRPr>
          </a:p>
        </p:txBody>
      </p:sp>
      <p:cxnSp>
        <p:nvCxnSpPr>
          <p:cNvPr id="322" name="Google Shape;322;p31"/>
          <p:cNvCxnSpPr/>
          <p:nvPr/>
        </p:nvCxnSpPr>
        <p:spPr>
          <a:xfrm>
            <a:off x="902250" y="1857200"/>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902250" y="3295675"/>
            <a:ext cx="73395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254234" y="553140"/>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530" name="Google Shape;530;p34"/>
          <p:cNvSpPr/>
          <p:nvPr/>
        </p:nvSpPr>
        <p:spPr>
          <a:xfrm>
            <a:off x="4724192" y="1587939"/>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4"/>
          <p:cNvSpPr txBox="1">
            <a:spLocks noGrp="1"/>
          </p:cNvSpPr>
          <p:nvPr>
            <p:ph type="title" idx="2"/>
          </p:nvPr>
        </p:nvSpPr>
        <p:spPr>
          <a:xfrm>
            <a:off x="254234" y="421791"/>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cxnSp>
        <p:nvCxnSpPr>
          <p:cNvPr id="9" name="Straight Connector 8">
            <a:extLst>
              <a:ext uri="{FF2B5EF4-FFF2-40B4-BE49-F238E27FC236}">
                <a16:creationId xmlns:a16="http://schemas.microsoft.com/office/drawing/2014/main" id="{28342CCB-FBE0-4C34-948C-9A65DA475D61}"/>
              </a:ext>
            </a:extLst>
          </p:cNvPr>
          <p:cNvCxnSpPr/>
          <p:nvPr/>
        </p:nvCxnSpPr>
        <p:spPr>
          <a:xfrm>
            <a:off x="381650" y="1754583"/>
            <a:ext cx="39236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DDC7619-FB30-49DB-8508-DC3453192F24}"/>
              </a:ext>
            </a:extLst>
          </p:cNvPr>
          <p:cNvCxnSpPr>
            <a:cxnSpLocks/>
          </p:cNvCxnSpPr>
          <p:nvPr/>
        </p:nvCxnSpPr>
        <p:spPr>
          <a:xfrm>
            <a:off x="381650" y="1849259"/>
            <a:ext cx="331405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DE7A9E0-132C-9C43-AFD5-6C2EF1684AA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43475" y="2126405"/>
            <a:ext cx="6104650" cy="32252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sp>
        <p:nvSpPr>
          <p:cNvPr id="329" name="Google Shape;329;p32"/>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tabLst>
                <a:tab pos="4397375" algn="l"/>
              </a:tabLst>
            </a:pPr>
            <a:r>
              <a:rPr lang="en-IN" dirty="0"/>
              <a:t>The mission or the key objective of this project is to aid the problems and difficulties faced in the automobile sector, ranging from easy, fast entry of data to getting an output of the records from the database in seconds.</a:t>
            </a: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4691041" y="877875"/>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B44DC92-38E2-9A90-518E-FEB9C8270B1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62029" y="1678976"/>
            <a:ext cx="4155346" cy="2905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627" name="Google Shape;627;p36"/>
          <p:cNvSpPr txBox="1">
            <a:spLocks noGrp="1"/>
          </p:cNvSpPr>
          <p:nvPr>
            <p:ph type="body" idx="1"/>
          </p:nvPr>
        </p:nvSpPr>
        <p:spPr>
          <a:xfrm>
            <a:off x="5291644" y="3126155"/>
            <a:ext cx="2628600" cy="167917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t>One software which comprises of various functions which facilitates the work of an automobile dealership ultimately improving it’s efficiency &amp; productivity</a:t>
            </a:r>
          </a:p>
        </p:txBody>
      </p:sp>
      <p:sp>
        <p:nvSpPr>
          <p:cNvPr id="628" name="Google Shape;628;p36"/>
          <p:cNvSpPr txBox="1">
            <a:spLocks noGrp="1"/>
          </p:cNvSpPr>
          <p:nvPr>
            <p:ph type="title" idx="2"/>
          </p:nvPr>
        </p:nvSpPr>
        <p:spPr>
          <a:xfrm>
            <a:off x="5316193" y="2575124"/>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629" name="Google Shape;629;p36"/>
          <p:cNvSpPr txBox="1">
            <a:spLocks noGrp="1"/>
          </p:cNvSpPr>
          <p:nvPr>
            <p:ph type="body" idx="3"/>
          </p:nvPr>
        </p:nvSpPr>
        <p:spPr>
          <a:xfrm>
            <a:off x="1199212" y="3185398"/>
            <a:ext cx="2628600" cy="1556415"/>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600"/>
              </a:spcAft>
              <a:buFont typeface="+mj-lt"/>
              <a:buAutoNum type="arabicPeriod"/>
            </a:pPr>
            <a:r>
              <a:rPr lang="en" dirty="0"/>
              <a:t>Time vs Work Load</a:t>
            </a:r>
          </a:p>
          <a:p>
            <a:pPr marL="342900" lvl="0" indent="-342900" algn="ctr" rtl="0">
              <a:spcBef>
                <a:spcPts val="0"/>
              </a:spcBef>
              <a:spcAft>
                <a:spcPts val="600"/>
              </a:spcAft>
              <a:buFont typeface="+mj-lt"/>
              <a:buAutoNum type="arabicPeriod"/>
            </a:pPr>
            <a:r>
              <a:rPr lang="en" dirty="0"/>
              <a:t>Loss of data</a:t>
            </a:r>
          </a:p>
          <a:p>
            <a:pPr marL="342900" lvl="0" indent="-342900" algn="ctr" rtl="0">
              <a:spcBef>
                <a:spcPts val="0"/>
              </a:spcBef>
              <a:spcAft>
                <a:spcPts val="600"/>
              </a:spcAft>
              <a:buFont typeface="+mj-lt"/>
              <a:buAutoNum type="arabicPeriod"/>
            </a:pPr>
            <a:r>
              <a:rPr lang="en" dirty="0"/>
              <a:t>Human Errors</a:t>
            </a:r>
          </a:p>
          <a:p>
            <a:pPr marL="342900" lvl="0" indent="-342900" algn="ctr" rtl="0">
              <a:spcBef>
                <a:spcPts val="0"/>
              </a:spcBef>
              <a:spcAft>
                <a:spcPts val="600"/>
              </a:spcAft>
              <a:buFont typeface="+mj-lt"/>
              <a:buAutoNum type="arabicPeriod"/>
            </a:pPr>
            <a:r>
              <a:rPr lang="en" dirty="0"/>
              <a:t>Delayed Data Lookup &amp; Processing</a:t>
            </a:r>
          </a:p>
          <a:p>
            <a:pPr marL="342900" lvl="0" indent="-342900" algn="ctr" rtl="0">
              <a:spcBef>
                <a:spcPts val="0"/>
              </a:spcBef>
              <a:spcAft>
                <a:spcPts val="600"/>
              </a:spcAft>
              <a:buFont typeface="+mj-lt"/>
              <a:buAutoNum type="arabicPeriod"/>
            </a:pPr>
            <a:endParaRPr dirty="0"/>
          </a:p>
        </p:txBody>
      </p:sp>
      <p:sp>
        <p:nvSpPr>
          <p:cNvPr id="630" name="Google Shape;630;p36"/>
          <p:cNvSpPr txBox="1">
            <a:spLocks noGrp="1"/>
          </p:cNvSpPr>
          <p:nvPr>
            <p:ph type="title" idx="4"/>
          </p:nvPr>
        </p:nvSpPr>
        <p:spPr>
          <a:xfrm>
            <a:off x="1199212" y="2575124"/>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grpSp>
        <p:nvGrpSpPr>
          <p:cNvPr id="631" name="Google Shape;631;p36"/>
          <p:cNvGrpSpPr/>
          <p:nvPr/>
        </p:nvGrpSpPr>
        <p:grpSpPr>
          <a:xfrm>
            <a:off x="5644752" y="895028"/>
            <a:ext cx="1971493" cy="1950831"/>
            <a:chOff x="1265450" y="370125"/>
            <a:chExt cx="5159625" cy="5105550"/>
          </a:xfrm>
        </p:grpSpPr>
        <p:sp>
          <p:nvSpPr>
            <p:cNvPr id="632" name="Google Shape;632;p36"/>
            <p:cNvSpPr/>
            <p:nvPr/>
          </p:nvSpPr>
          <p:spPr>
            <a:xfrm>
              <a:off x="1265450" y="370125"/>
              <a:ext cx="5159625" cy="4258100"/>
            </a:xfrm>
            <a:custGeom>
              <a:avLst/>
              <a:gdLst/>
              <a:ahLst/>
              <a:cxnLst/>
              <a:rect l="l" t="t" r="r" b="b"/>
              <a:pathLst>
                <a:path w="206385" h="170324" extrusionOk="0">
                  <a:moveTo>
                    <a:pt x="117410" y="1"/>
                  </a:moveTo>
                  <a:cubicBezTo>
                    <a:pt x="105360" y="1"/>
                    <a:pt x="93531" y="2578"/>
                    <a:pt x="83893" y="7842"/>
                  </a:cubicBezTo>
                  <a:cubicBezTo>
                    <a:pt x="62493" y="19530"/>
                    <a:pt x="58312" y="45845"/>
                    <a:pt x="40332" y="60830"/>
                  </a:cubicBezTo>
                  <a:cubicBezTo>
                    <a:pt x="23789" y="74614"/>
                    <a:pt x="8626" y="86102"/>
                    <a:pt x="5409" y="108158"/>
                  </a:cubicBezTo>
                  <a:cubicBezTo>
                    <a:pt x="0" y="145249"/>
                    <a:pt x="35926" y="170324"/>
                    <a:pt x="69990" y="170324"/>
                  </a:cubicBezTo>
                  <a:cubicBezTo>
                    <a:pt x="78722" y="170324"/>
                    <a:pt x="87331" y="168676"/>
                    <a:pt x="95091" y="165161"/>
                  </a:cubicBezTo>
                  <a:cubicBezTo>
                    <a:pt x="107093" y="159723"/>
                    <a:pt x="116570" y="150633"/>
                    <a:pt x="129934" y="148595"/>
                  </a:cubicBezTo>
                  <a:cubicBezTo>
                    <a:pt x="157045" y="144459"/>
                    <a:pt x="167155" y="146758"/>
                    <a:pt x="186915" y="128835"/>
                  </a:cubicBezTo>
                  <a:cubicBezTo>
                    <a:pt x="206384" y="111176"/>
                    <a:pt x="203086" y="81348"/>
                    <a:pt x="192211" y="55849"/>
                  </a:cubicBezTo>
                  <a:cubicBezTo>
                    <a:pt x="185999" y="41288"/>
                    <a:pt x="177317" y="28138"/>
                    <a:pt x="168992" y="19473"/>
                  </a:cubicBezTo>
                  <a:cubicBezTo>
                    <a:pt x="156664" y="6642"/>
                    <a:pt x="136753" y="1"/>
                    <a:pt x="1174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2902575" y="1647075"/>
              <a:ext cx="2518250" cy="1982150"/>
            </a:xfrm>
            <a:custGeom>
              <a:avLst/>
              <a:gdLst/>
              <a:ahLst/>
              <a:cxnLst/>
              <a:rect l="l" t="t" r="r" b="b"/>
              <a:pathLst>
                <a:path w="100730" h="79286" extrusionOk="0">
                  <a:moveTo>
                    <a:pt x="48967" y="1"/>
                  </a:moveTo>
                  <a:cubicBezTo>
                    <a:pt x="47675" y="1"/>
                    <a:pt x="46533" y="845"/>
                    <a:pt x="46157" y="2083"/>
                  </a:cubicBezTo>
                  <a:lnTo>
                    <a:pt x="44517" y="7475"/>
                  </a:lnTo>
                  <a:lnTo>
                    <a:pt x="1" y="7475"/>
                  </a:lnTo>
                  <a:lnTo>
                    <a:pt x="1" y="79285"/>
                  </a:lnTo>
                  <a:lnTo>
                    <a:pt x="100730" y="79285"/>
                  </a:lnTo>
                  <a:lnTo>
                    <a:pt x="100730" y="2762"/>
                  </a:lnTo>
                  <a:cubicBezTo>
                    <a:pt x="100730" y="1237"/>
                    <a:pt x="99493" y="1"/>
                    <a:pt x="9796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2895575" y="1640075"/>
              <a:ext cx="2532275" cy="1996150"/>
            </a:xfrm>
            <a:custGeom>
              <a:avLst/>
              <a:gdLst/>
              <a:ahLst/>
              <a:cxnLst/>
              <a:rect l="l" t="t" r="r" b="b"/>
              <a:pathLst>
                <a:path w="101291" h="79846" extrusionOk="0">
                  <a:moveTo>
                    <a:pt x="49235" y="562"/>
                  </a:moveTo>
                  <a:cubicBezTo>
                    <a:pt x="49239" y="562"/>
                    <a:pt x="49243" y="562"/>
                    <a:pt x="49247" y="562"/>
                  </a:cubicBezTo>
                  <a:lnTo>
                    <a:pt x="98248" y="562"/>
                  </a:lnTo>
                  <a:cubicBezTo>
                    <a:pt x="99616" y="562"/>
                    <a:pt x="100729" y="1675"/>
                    <a:pt x="100729" y="3042"/>
                  </a:cubicBezTo>
                  <a:lnTo>
                    <a:pt x="100729" y="79284"/>
                  </a:lnTo>
                  <a:lnTo>
                    <a:pt x="561" y="79284"/>
                  </a:lnTo>
                  <a:lnTo>
                    <a:pt x="561" y="8035"/>
                  </a:lnTo>
                  <a:lnTo>
                    <a:pt x="45004" y="8035"/>
                  </a:lnTo>
                  <a:lnTo>
                    <a:pt x="46707" y="2445"/>
                  </a:lnTo>
                  <a:cubicBezTo>
                    <a:pt x="47041" y="1326"/>
                    <a:pt x="48069" y="562"/>
                    <a:pt x="49235" y="562"/>
                  </a:cubicBezTo>
                  <a:close/>
                  <a:moveTo>
                    <a:pt x="49247" y="0"/>
                  </a:moveTo>
                  <a:cubicBezTo>
                    <a:pt x="47821" y="0"/>
                    <a:pt x="46584" y="916"/>
                    <a:pt x="46168" y="2282"/>
                  </a:cubicBezTo>
                  <a:lnTo>
                    <a:pt x="44589" y="7474"/>
                  </a:lnTo>
                  <a:lnTo>
                    <a:pt x="0" y="7474"/>
                  </a:lnTo>
                  <a:lnTo>
                    <a:pt x="0" y="79846"/>
                  </a:lnTo>
                  <a:lnTo>
                    <a:pt x="101290" y="79846"/>
                  </a:lnTo>
                  <a:lnTo>
                    <a:pt x="101290" y="3042"/>
                  </a:lnTo>
                  <a:cubicBezTo>
                    <a:pt x="101290" y="1366"/>
                    <a:pt x="99925" y="0"/>
                    <a:pt x="98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2902575" y="2020775"/>
              <a:ext cx="2518250" cy="1795275"/>
            </a:xfrm>
            <a:custGeom>
              <a:avLst/>
              <a:gdLst/>
              <a:ahLst/>
              <a:cxnLst/>
              <a:rect l="l" t="t" r="r" b="b"/>
              <a:pathLst>
                <a:path w="100730" h="71811" extrusionOk="0">
                  <a:moveTo>
                    <a:pt x="1" y="0"/>
                  </a:moveTo>
                  <a:lnTo>
                    <a:pt x="1" y="71811"/>
                  </a:lnTo>
                  <a:lnTo>
                    <a:pt x="100730" y="71811"/>
                  </a:lnTo>
                  <a:lnTo>
                    <a:pt x="100730"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2895575" y="2013750"/>
              <a:ext cx="2532275" cy="1809325"/>
            </a:xfrm>
            <a:custGeom>
              <a:avLst/>
              <a:gdLst/>
              <a:ahLst/>
              <a:cxnLst/>
              <a:rect l="l" t="t" r="r" b="b"/>
              <a:pathLst>
                <a:path w="101291" h="72373" extrusionOk="0">
                  <a:moveTo>
                    <a:pt x="100729" y="562"/>
                  </a:moveTo>
                  <a:lnTo>
                    <a:pt x="100729" y="71811"/>
                  </a:lnTo>
                  <a:lnTo>
                    <a:pt x="561" y="71811"/>
                  </a:lnTo>
                  <a:lnTo>
                    <a:pt x="561" y="562"/>
                  </a:lnTo>
                  <a:close/>
                  <a:moveTo>
                    <a:pt x="0" y="0"/>
                  </a:moveTo>
                  <a:lnTo>
                    <a:pt x="0" y="72372"/>
                  </a:lnTo>
                  <a:lnTo>
                    <a:pt x="101290" y="72372"/>
                  </a:lnTo>
                  <a:lnTo>
                    <a:pt x="101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3498125" y="1833075"/>
              <a:ext cx="222175" cy="1983650"/>
            </a:xfrm>
            <a:custGeom>
              <a:avLst/>
              <a:gdLst/>
              <a:ahLst/>
              <a:cxnLst/>
              <a:rect l="l" t="t" r="r" b="b"/>
              <a:pathLst>
                <a:path w="8887" h="79346" extrusionOk="0">
                  <a:moveTo>
                    <a:pt x="1" y="1"/>
                  </a:moveTo>
                  <a:lnTo>
                    <a:pt x="1" y="79346"/>
                  </a:lnTo>
                  <a:lnTo>
                    <a:pt x="8887" y="79346"/>
                  </a:lnTo>
                  <a:lnTo>
                    <a:pt x="88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3491125" y="1826075"/>
              <a:ext cx="236200" cy="1997675"/>
            </a:xfrm>
            <a:custGeom>
              <a:avLst/>
              <a:gdLst/>
              <a:ahLst/>
              <a:cxnLst/>
              <a:rect l="l" t="t" r="r" b="b"/>
              <a:pathLst>
                <a:path w="9448" h="79907" extrusionOk="0">
                  <a:moveTo>
                    <a:pt x="8886" y="561"/>
                  </a:moveTo>
                  <a:lnTo>
                    <a:pt x="8886" y="79345"/>
                  </a:lnTo>
                  <a:lnTo>
                    <a:pt x="561" y="79345"/>
                  </a:lnTo>
                  <a:lnTo>
                    <a:pt x="561" y="561"/>
                  </a:lnTo>
                  <a:close/>
                  <a:moveTo>
                    <a:pt x="281" y="0"/>
                  </a:moveTo>
                  <a:cubicBezTo>
                    <a:pt x="126" y="0"/>
                    <a:pt x="0" y="126"/>
                    <a:pt x="0" y="281"/>
                  </a:cubicBezTo>
                  <a:lnTo>
                    <a:pt x="0" y="79626"/>
                  </a:lnTo>
                  <a:cubicBezTo>
                    <a:pt x="0" y="79781"/>
                    <a:pt x="126" y="79906"/>
                    <a:pt x="281" y="79906"/>
                  </a:cubicBezTo>
                  <a:lnTo>
                    <a:pt x="9167" y="79906"/>
                  </a:lnTo>
                  <a:cubicBezTo>
                    <a:pt x="9322" y="79906"/>
                    <a:pt x="9447" y="79781"/>
                    <a:pt x="9447" y="79626"/>
                  </a:cubicBezTo>
                  <a:lnTo>
                    <a:pt x="9447" y="281"/>
                  </a:lnTo>
                  <a:cubicBezTo>
                    <a:pt x="9447" y="126"/>
                    <a:pt x="9322" y="0"/>
                    <a:pt x="9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3410850" y="3642150"/>
              <a:ext cx="388800" cy="47625"/>
            </a:xfrm>
            <a:custGeom>
              <a:avLst/>
              <a:gdLst/>
              <a:ahLst/>
              <a:cxnLst/>
              <a:rect l="l" t="t" r="r" b="b"/>
              <a:pathLst>
                <a:path w="15552" h="1905" extrusionOk="0">
                  <a:moveTo>
                    <a:pt x="25" y="0"/>
                  </a:moveTo>
                  <a:cubicBezTo>
                    <a:pt x="11" y="0"/>
                    <a:pt x="0" y="11"/>
                    <a:pt x="0" y="24"/>
                  </a:cubicBezTo>
                  <a:lnTo>
                    <a:pt x="0" y="1879"/>
                  </a:lnTo>
                  <a:cubicBezTo>
                    <a:pt x="0" y="1894"/>
                    <a:pt x="11" y="1905"/>
                    <a:pt x="25" y="1905"/>
                  </a:cubicBezTo>
                  <a:lnTo>
                    <a:pt x="15528" y="1905"/>
                  </a:lnTo>
                  <a:cubicBezTo>
                    <a:pt x="15541" y="1905"/>
                    <a:pt x="15552" y="1894"/>
                    <a:pt x="15552" y="1879"/>
                  </a:cubicBezTo>
                  <a:lnTo>
                    <a:pt x="15552" y="24"/>
                  </a:lnTo>
                  <a:cubicBezTo>
                    <a:pt x="15552" y="11"/>
                    <a:pt x="15541" y="0"/>
                    <a:pt x="15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3403825" y="3635125"/>
              <a:ext cx="402850" cy="61675"/>
            </a:xfrm>
            <a:custGeom>
              <a:avLst/>
              <a:gdLst/>
              <a:ahLst/>
              <a:cxnLst/>
              <a:rect l="l" t="t" r="r" b="b"/>
              <a:pathLst>
                <a:path w="16114" h="2467" extrusionOk="0">
                  <a:moveTo>
                    <a:pt x="15010" y="562"/>
                  </a:moveTo>
                  <a:cubicBezTo>
                    <a:pt x="15309" y="562"/>
                    <a:pt x="15552" y="805"/>
                    <a:pt x="15552" y="1104"/>
                  </a:cubicBezTo>
                  <a:lnTo>
                    <a:pt x="15552" y="1363"/>
                  </a:lnTo>
                  <a:cubicBezTo>
                    <a:pt x="15552" y="1662"/>
                    <a:pt x="15309" y="1904"/>
                    <a:pt x="15010" y="1905"/>
                  </a:cubicBezTo>
                  <a:lnTo>
                    <a:pt x="1104" y="1905"/>
                  </a:lnTo>
                  <a:cubicBezTo>
                    <a:pt x="805" y="1904"/>
                    <a:pt x="562" y="1662"/>
                    <a:pt x="562" y="1363"/>
                  </a:cubicBezTo>
                  <a:lnTo>
                    <a:pt x="562" y="1104"/>
                  </a:lnTo>
                  <a:cubicBezTo>
                    <a:pt x="562" y="805"/>
                    <a:pt x="805" y="562"/>
                    <a:pt x="1104" y="562"/>
                  </a:cubicBezTo>
                  <a:close/>
                  <a:moveTo>
                    <a:pt x="1104" y="1"/>
                  </a:moveTo>
                  <a:cubicBezTo>
                    <a:pt x="495" y="1"/>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1"/>
                    <a:pt x="150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3410850" y="2128175"/>
              <a:ext cx="388800" cy="47650"/>
            </a:xfrm>
            <a:custGeom>
              <a:avLst/>
              <a:gdLst/>
              <a:ahLst/>
              <a:cxnLst/>
              <a:rect l="l" t="t" r="r" b="b"/>
              <a:pathLst>
                <a:path w="15552" h="1906" extrusionOk="0">
                  <a:moveTo>
                    <a:pt x="25" y="1"/>
                  </a:moveTo>
                  <a:cubicBezTo>
                    <a:pt x="11" y="1"/>
                    <a:pt x="0" y="11"/>
                    <a:pt x="0" y="25"/>
                  </a:cubicBezTo>
                  <a:lnTo>
                    <a:pt x="0" y="1880"/>
                  </a:lnTo>
                  <a:cubicBezTo>
                    <a:pt x="0" y="1893"/>
                    <a:pt x="11" y="1905"/>
                    <a:pt x="25" y="1905"/>
                  </a:cubicBezTo>
                  <a:lnTo>
                    <a:pt x="15528" y="1905"/>
                  </a:lnTo>
                  <a:cubicBezTo>
                    <a:pt x="15541" y="1905"/>
                    <a:pt x="15552" y="1893"/>
                    <a:pt x="15552" y="1880"/>
                  </a:cubicBezTo>
                  <a:lnTo>
                    <a:pt x="15552" y="25"/>
                  </a:lnTo>
                  <a:cubicBezTo>
                    <a:pt x="15552" y="11"/>
                    <a:pt x="15541" y="1"/>
                    <a:pt x="155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3403825" y="2121175"/>
              <a:ext cx="402850" cy="61675"/>
            </a:xfrm>
            <a:custGeom>
              <a:avLst/>
              <a:gdLst/>
              <a:ahLst/>
              <a:cxnLst/>
              <a:rect l="l" t="t" r="r" b="b"/>
              <a:pathLst>
                <a:path w="16114" h="2467" extrusionOk="0">
                  <a:moveTo>
                    <a:pt x="15010" y="561"/>
                  </a:moveTo>
                  <a:cubicBezTo>
                    <a:pt x="15309" y="561"/>
                    <a:pt x="15552" y="804"/>
                    <a:pt x="15552" y="1104"/>
                  </a:cubicBezTo>
                  <a:lnTo>
                    <a:pt x="15552" y="1363"/>
                  </a:lnTo>
                  <a:cubicBezTo>
                    <a:pt x="15552" y="1661"/>
                    <a:pt x="15309" y="1903"/>
                    <a:pt x="15010" y="1903"/>
                  </a:cubicBezTo>
                  <a:lnTo>
                    <a:pt x="1104" y="1903"/>
                  </a:lnTo>
                  <a:cubicBezTo>
                    <a:pt x="805" y="1903"/>
                    <a:pt x="562" y="1661"/>
                    <a:pt x="562" y="1363"/>
                  </a:cubicBezTo>
                  <a:lnTo>
                    <a:pt x="562" y="1104"/>
                  </a:lnTo>
                  <a:cubicBezTo>
                    <a:pt x="562" y="804"/>
                    <a:pt x="805" y="561"/>
                    <a:pt x="1104" y="561"/>
                  </a:cubicBezTo>
                  <a:close/>
                  <a:moveTo>
                    <a:pt x="1104" y="0"/>
                  </a:moveTo>
                  <a:cubicBezTo>
                    <a:pt x="495" y="0"/>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0"/>
                    <a:pt x="1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3349275" y="2591025"/>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9"/>
                  </a:cubicBezTo>
                  <a:cubicBezTo>
                    <a:pt x="0" y="13156"/>
                    <a:pt x="1096" y="15800"/>
                    <a:pt x="3045" y="17751"/>
                  </a:cubicBezTo>
                  <a:cubicBezTo>
                    <a:pt x="4996" y="19700"/>
                    <a:pt x="7640" y="20795"/>
                    <a:pt x="10398" y="20795"/>
                  </a:cubicBezTo>
                  <a:cubicBezTo>
                    <a:pt x="13156" y="20795"/>
                    <a:pt x="15800" y="19700"/>
                    <a:pt x="17750" y="17751"/>
                  </a:cubicBezTo>
                  <a:cubicBezTo>
                    <a:pt x="19700" y="15800"/>
                    <a:pt x="20795" y="13156"/>
                    <a:pt x="20795" y="10399"/>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3342250" y="2584000"/>
              <a:ext cx="533975" cy="533950"/>
            </a:xfrm>
            <a:custGeom>
              <a:avLst/>
              <a:gdLst/>
              <a:ahLst/>
              <a:cxnLst/>
              <a:rect l="l" t="t" r="r" b="b"/>
              <a:pathLst>
                <a:path w="21359" h="21358" extrusionOk="0">
                  <a:moveTo>
                    <a:pt x="10679" y="562"/>
                  </a:moveTo>
                  <a:cubicBezTo>
                    <a:pt x="16258" y="562"/>
                    <a:pt x="20797" y="5100"/>
                    <a:pt x="20797" y="10680"/>
                  </a:cubicBezTo>
                  <a:cubicBezTo>
                    <a:pt x="20797" y="16259"/>
                    <a:pt x="16258" y="20797"/>
                    <a:pt x="10679" y="20797"/>
                  </a:cubicBezTo>
                  <a:cubicBezTo>
                    <a:pt x="5100" y="20797"/>
                    <a:pt x="562" y="16259"/>
                    <a:pt x="562" y="10680"/>
                  </a:cubicBezTo>
                  <a:cubicBezTo>
                    <a:pt x="562" y="5100"/>
                    <a:pt x="5100" y="562"/>
                    <a:pt x="10679" y="562"/>
                  </a:cubicBezTo>
                  <a:close/>
                  <a:moveTo>
                    <a:pt x="10679" y="1"/>
                  </a:moveTo>
                  <a:cubicBezTo>
                    <a:pt x="4791" y="1"/>
                    <a:pt x="1" y="4791"/>
                    <a:pt x="1" y="10680"/>
                  </a:cubicBezTo>
                  <a:cubicBezTo>
                    <a:pt x="1" y="16568"/>
                    <a:pt x="4791" y="21357"/>
                    <a:pt x="10679" y="21357"/>
                  </a:cubicBezTo>
                  <a:cubicBezTo>
                    <a:pt x="16566" y="21357"/>
                    <a:pt x="21358" y="16568"/>
                    <a:pt x="21358" y="10680"/>
                  </a:cubicBezTo>
                  <a:cubicBezTo>
                    <a:pt x="21358" y="4791"/>
                    <a:pt x="16566" y="1"/>
                    <a:pt x="10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3349275" y="2615450"/>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7"/>
                  </a:cubicBezTo>
                  <a:cubicBezTo>
                    <a:pt x="0" y="13156"/>
                    <a:pt x="1096" y="15800"/>
                    <a:pt x="3045" y="17750"/>
                  </a:cubicBezTo>
                  <a:cubicBezTo>
                    <a:pt x="4996" y="19700"/>
                    <a:pt x="7640" y="20795"/>
                    <a:pt x="10398" y="20795"/>
                  </a:cubicBezTo>
                  <a:cubicBezTo>
                    <a:pt x="13156" y="20795"/>
                    <a:pt x="15800" y="19700"/>
                    <a:pt x="17750" y="17750"/>
                  </a:cubicBezTo>
                  <a:cubicBezTo>
                    <a:pt x="19700" y="15800"/>
                    <a:pt x="20795" y="13156"/>
                    <a:pt x="20795" y="10397"/>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3342250" y="2608425"/>
              <a:ext cx="533975" cy="533925"/>
            </a:xfrm>
            <a:custGeom>
              <a:avLst/>
              <a:gdLst/>
              <a:ahLst/>
              <a:cxnLst/>
              <a:rect l="l" t="t" r="r" b="b"/>
              <a:pathLst>
                <a:path w="21359" h="21357" extrusionOk="0">
                  <a:moveTo>
                    <a:pt x="10679" y="562"/>
                  </a:moveTo>
                  <a:cubicBezTo>
                    <a:pt x="16258" y="562"/>
                    <a:pt x="20797" y="5100"/>
                    <a:pt x="20797" y="10679"/>
                  </a:cubicBezTo>
                  <a:cubicBezTo>
                    <a:pt x="20797" y="16259"/>
                    <a:pt x="16258" y="20797"/>
                    <a:pt x="10679" y="20797"/>
                  </a:cubicBezTo>
                  <a:cubicBezTo>
                    <a:pt x="5100" y="20797"/>
                    <a:pt x="562" y="16259"/>
                    <a:pt x="562" y="10679"/>
                  </a:cubicBezTo>
                  <a:cubicBezTo>
                    <a:pt x="562" y="5100"/>
                    <a:pt x="5100" y="562"/>
                    <a:pt x="10679" y="562"/>
                  </a:cubicBezTo>
                  <a:close/>
                  <a:moveTo>
                    <a:pt x="10679" y="1"/>
                  </a:moveTo>
                  <a:cubicBezTo>
                    <a:pt x="4791" y="1"/>
                    <a:pt x="1" y="4791"/>
                    <a:pt x="1" y="10679"/>
                  </a:cubicBezTo>
                  <a:cubicBezTo>
                    <a:pt x="1" y="16566"/>
                    <a:pt x="4791" y="21357"/>
                    <a:pt x="10679" y="21357"/>
                  </a:cubicBezTo>
                  <a:cubicBezTo>
                    <a:pt x="16566" y="21357"/>
                    <a:pt x="21358" y="16566"/>
                    <a:pt x="21358" y="10679"/>
                  </a:cubicBezTo>
                  <a:cubicBezTo>
                    <a:pt x="21358" y="4791"/>
                    <a:pt x="16566" y="1"/>
                    <a:pt x="10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3437425" y="2703600"/>
              <a:ext cx="343575" cy="343575"/>
            </a:xfrm>
            <a:custGeom>
              <a:avLst/>
              <a:gdLst/>
              <a:ahLst/>
              <a:cxnLst/>
              <a:rect l="l" t="t" r="r" b="b"/>
              <a:pathLst>
                <a:path w="13743" h="13743" extrusionOk="0">
                  <a:moveTo>
                    <a:pt x="6872" y="0"/>
                  </a:moveTo>
                  <a:cubicBezTo>
                    <a:pt x="5050" y="0"/>
                    <a:pt x="3302" y="725"/>
                    <a:pt x="2013" y="2013"/>
                  </a:cubicBezTo>
                  <a:cubicBezTo>
                    <a:pt x="725" y="3301"/>
                    <a:pt x="1" y="5050"/>
                    <a:pt x="1" y="6871"/>
                  </a:cubicBezTo>
                  <a:cubicBezTo>
                    <a:pt x="1" y="8693"/>
                    <a:pt x="725" y="10442"/>
                    <a:pt x="2013" y="11730"/>
                  </a:cubicBezTo>
                  <a:cubicBezTo>
                    <a:pt x="3302" y="13018"/>
                    <a:pt x="5050" y="13743"/>
                    <a:pt x="6872" y="13743"/>
                  </a:cubicBezTo>
                  <a:cubicBezTo>
                    <a:pt x="8694" y="13743"/>
                    <a:pt x="10442" y="13018"/>
                    <a:pt x="11730" y="11730"/>
                  </a:cubicBezTo>
                  <a:cubicBezTo>
                    <a:pt x="13018" y="10442"/>
                    <a:pt x="13743" y="8693"/>
                    <a:pt x="13743" y="6871"/>
                  </a:cubicBezTo>
                  <a:cubicBezTo>
                    <a:pt x="13743" y="5050"/>
                    <a:pt x="13018" y="3301"/>
                    <a:pt x="11730" y="2013"/>
                  </a:cubicBezTo>
                  <a:cubicBezTo>
                    <a:pt x="10442" y="725"/>
                    <a:pt x="8694" y="0"/>
                    <a:pt x="68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3430400" y="2696575"/>
              <a:ext cx="357625" cy="357625"/>
            </a:xfrm>
            <a:custGeom>
              <a:avLst/>
              <a:gdLst/>
              <a:ahLst/>
              <a:cxnLst/>
              <a:rect l="l" t="t" r="r" b="b"/>
              <a:pathLst>
                <a:path w="14305" h="14305" extrusionOk="0">
                  <a:moveTo>
                    <a:pt x="7153" y="562"/>
                  </a:moveTo>
                  <a:cubicBezTo>
                    <a:pt x="10786" y="562"/>
                    <a:pt x="13743" y="3518"/>
                    <a:pt x="13743" y="7152"/>
                  </a:cubicBezTo>
                  <a:cubicBezTo>
                    <a:pt x="13743" y="10786"/>
                    <a:pt x="10788" y="13743"/>
                    <a:pt x="7153" y="13743"/>
                  </a:cubicBezTo>
                  <a:cubicBezTo>
                    <a:pt x="3519" y="13743"/>
                    <a:pt x="562" y="10786"/>
                    <a:pt x="562" y="7152"/>
                  </a:cubicBezTo>
                  <a:cubicBezTo>
                    <a:pt x="562" y="3518"/>
                    <a:pt x="3519" y="562"/>
                    <a:pt x="7153" y="562"/>
                  </a:cubicBezTo>
                  <a:close/>
                  <a:moveTo>
                    <a:pt x="7153" y="1"/>
                  </a:moveTo>
                  <a:cubicBezTo>
                    <a:pt x="3209" y="1"/>
                    <a:pt x="1" y="3209"/>
                    <a:pt x="1" y="7152"/>
                  </a:cubicBezTo>
                  <a:cubicBezTo>
                    <a:pt x="1" y="11096"/>
                    <a:pt x="3209" y="14304"/>
                    <a:pt x="7153" y="14304"/>
                  </a:cubicBezTo>
                  <a:cubicBezTo>
                    <a:pt x="11097" y="14304"/>
                    <a:pt x="14304" y="11096"/>
                    <a:pt x="14304" y="7152"/>
                  </a:cubicBezTo>
                  <a:cubicBezTo>
                    <a:pt x="14304" y="3209"/>
                    <a:pt x="11097" y="1"/>
                    <a:pt x="7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3437425" y="2723925"/>
              <a:ext cx="343575" cy="343600"/>
            </a:xfrm>
            <a:custGeom>
              <a:avLst/>
              <a:gdLst/>
              <a:ahLst/>
              <a:cxnLst/>
              <a:rect l="l" t="t" r="r" b="b"/>
              <a:pathLst>
                <a:path w="13743" h="13744" extrusionOk="0">
                  <a:moveTo>
                    <a:pt x="6872" y="1"/>
                  </a:moveTo>
                  <a:cubicBezTo>
                    <a:pt x="5050" y="1"/>
                    <a:pt x="3302" y="725"/>
                    <a:pt x="2013" y="2014"/>
                  </a:cubicBezTo>
                  <a:cubicBezTo>
                    <a:pt x="725" y="3302"/>
                    <a:pt x="1" y="5050"/>
                    <a:pt x="1" y="6873"/>
                  </a:cubicBezTo>
                  <a:cubicBezTo>
                    <a:pt x="1" y="8695"/>
                    <a:pt x="725" y="10442"/>
                    <a:pt x="2013" y="11731"/>
                  </a:cubicBezTo>
                  <a:cubicBezTo>
                    <a:pt x="3302" y="13020"/>
                    <a:pt x="5050" y="13743"/>
                    <a:pt x="6872" y="13743"/>
                  </a:cubicBezTo>
                  <a:cubicBezTo>
                    <a:pt x="8694" y="13743"/>
                    <a:pt x="10442" y="13020"/>
                    <a:pt x="11730" y="11731"/>
                  </a:cubicBezTo>
                  <a:cubicBezTo>
                    <a:pt x="13018" y="10442"/>
                    <a:pt x="13743" y="8695"/>
                    <a:pt x="13743" y="6873"/>
                  </a:cubicBezTo>
                  <a:cubicBezTo>
                    <a:pt x="13743" y="5050"/>
                    <a:pt x="13018" y="3302"/>
                    <a:pt x="11730" y="2014"/>
                  </a:cubicBezTo>
                  <a:cubicBezTo>
                    <a:pt x="10442" y="725"/>
                    <a:pt x="8694" y="1"/>
                    <a:pt x="6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3430400" y="2716925"/>
              <a:ext cx="357625" cy="357650"/>
            </a:xfrm>
            <a:custGeom>
              <a:avLst/>
              <a:gdLst/>
              <a:ahLst/>
              <a:cxnLst/>
              <a:rect l="l" t="t" r="r" b="b"/>
              <a:pathLst>
                <a:path w="14305" h="14306" extrusionOk="0">
                  <a:moveTo>
                    <a:pt x="7153" y="562"/>
                  </a:moveTo>
                  <a:cubicBezTo>
                    <a:pt x="10786" y="562"/>
                    <a:pt x="13743" y="3519"/>
                    <a:pt x="13743" y="7153"/>
                  </a:cubicBezTo>
                  <a:cubicBezTo>
                    <a:pt x="13743" y="10787"/>
                    <a:pt x="10788" y="13744"/>
                    <a:pt x="7153" y="13744"/>
                  </a:cubicBezTo>
                  <a:cubicBezTo>
                    <a:pt x="3519" y="13744"/>
                    <a:pt x="562" y="10787"/>
                    <a:pt x="562" y="7153"/>
                  </a:cubicBezTo>
                  <a:cubicBezTo>
                    <a:pt x="562" y="3519"/>
                    <a:pt x="3519" y="562"/>
                    <a:pt x="7153" y="562"/>
                  </a:cubicBezTo>
                  <a:close/>
                  <a:moveTo>
                    <a:pt x="7153" y="0"/>
                  </a:moveTo>
                  <a:cubicBezTo>
                    <a:pt x="3209" y="0"/>
                    <a:pt x="1" y="3210"/>
                    <a:pt x="1" y="7153"/>
                  </a:cubicBezTo>
                  <a:cubicBezTo>
                    <a:pt x="1" y="11096"/>
                    <a:pt x="3209" y="14305"/>
                    <a:pt x="7153" y="14305"/>
                  </a:cubicBezTo>
                  <a:cubicBezTo>
                    <a:pt x="11097" y="14305"/>
                    <a:pt x="14304" y="11096"/>
                    <a:pt x="14304" y="7153"/>
                  </a:cubicBezTo>
                  <a:cubicBezTo>
                    <a:pt x="14304" y="3208"/>
                    <a:pt x="11097" y="0"/>
                    <a:pt x="7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3503525" y="2832675"/>
              <a:ext cx="254375" cy="215275"/>
            </a:xfrm>
            <a:custGeom>
              <a:avLst/>
              <a:gdLst/>
              <a:ahLst/>
              <a:cxnLst/>
              <a:rect l="l" t="t" r="r" b="b"/>
              <a:pathLst>
                <a:path w="10175" h="8611" extrusionOk="0">
                  <a:moveTo>
                    <a:pt x="9457" y="0"/>
                  </a:moveTo>
                  <a:lnTo>
                    <a:pt x="1" y="6635"/>
                  </a:lnTo>
                  <a:cubicBezTo>
                    <a:pt x="1066" y="7845"/>
                    <a:pt x="2622" y="8611"/>
                    <a:pt x="4361" y="8611"/>
                  </a:cubicBezTo>
                  <a:cubicBezTo>
                    <a:pt x="7573" y="8611"/>
                    <a:pt x="10175" y="6009"/>
                    <a:pt x="10175" y="2797"/>
                  </a:cubicBezTo>
                  <a:cubicBezTo>
                    <a:pt x="10175" y="1819"/>
                    <a:pt x="9929" y="857"/>
                    <a:pt x="945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3601500" y="2610950"/>
              <a:ext cx="14250" cy="58925"/>
            </a:xfrm>
            <a:custGeom>
              <a:avLst/>
              <a:gdLst/>
              <a:ahLst/>
              <a:cxnLst/>
              <a:rect l="l" t="t" r="r" b="b"/>
              <a:pathLst>
                <a:path w="570" h="2357" extrusionOk="0">
                  <a:moveTo>
                    <a:pt x="285" y="1"/>
                  </a:moveTo>
                  <a:cubicBezTo>
                    <a:pt x="127" y="1"/>
                    <a:pt x="0" y="130"/>
                    <a:pt x="4" y="288"/>
                  </a:cubicBezTo>
                  <a:lnTo>
                    <a:pt x="4" y="2076"/>
                  </a:lnTo>
                  <a:cubicBezTo>
                    <a:pt x="4" y="2231"/>
                    <a:pt x="130" y="2356"/>
                    <a:pt x="285" y="2356"/>
                  </a:cubicBezTo>
                  <a:cubicBezTo>
                    <a:pt x="440" y="2356"/>
                    <a:pt x="566" y="2231"/>
                    <a:pt x="566" y="2076"/>
                  </a:cubicBezTo>
                  <a:lnTo>
                    <a:pt x="566" y="288"/>
                  </a:lnTo>
                  <a:cubicBezTo>
                    <a:pt x="570" y="130"/>
                    <a:pt x="443"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3472050" y="2645875"/>
              <a:ext cx="39200" cy="52800"/>
            </a:xfrm>
            <a:custGeom>
              <a:avLst/>
              <a:gdLst/>
              <a:ahLst/>
              <a:cxnLst/>
              <a:rect l="l" t="t" r="r" b="b"/>
              <a:pathLst>
                <a:path w="1568" h="2112" extrusionOk="0">
                  <a:moveTo>
                    <a:pt x="321" y="1"/>
                  </a:moveTo>
                  <a:cubicBezTo>
                    <a:pt x="274" y="1"/>
                    <a:pt x="225" y="13"/>
                    <a:pt x="180" y="39"/>
                  </a:cubicBezTo>
                  <a:cubicBezTo>
                    <a:pt x="47" y="116"/>
                    <a:pt x="1" y="289"/>
                    <a:pt x="78" y="422"/>
                  </a:cubicBezTo>
                  <a:lnTo>
                    <a:pt x="972" y="1970"/>
                  </a:lnTo>
                  <a:cubicBezTo>
                    <a:pt x="1022" y="2057"/>
                    <a:pt x="1115" y="2110"/>
                    <a:pt x="1215" y="2110"/>
                  </a:cubicBezTo>
                  <a:lnTo>
                    <a:pt x="1215" y="2111"/>
                  </a:lnTo>
                  <a:cubicBezTo>
                    <a:pt x="1431" y="2111"/>
                    <a:pt x="1567" y="1876"/>
                    <a:pt x="1458" y="1689"/>
                  </a:cubicBezTo>
                  <a:lnTo>
                    <a:pt x="565" y="142"/>
                  </a:lnTo>
                  <a:cubicBezTo>
                    <a:pt x="512" y="51"/>
                    <a:pt x="418"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3378125" y="2740250"/>
              <a:ext cx="54325" cy="36425"/>
            </a:xfrm>
            <a:custGeom>
              <a:avLst/>
              <a:gdLst/>
              <a:ahLst/>
              <a:cxnLst/>
              <a:rect l="l" t="t" r="r" b="b"/>
              <a:pathLst>
                <a:path w="2173" h="1457" extrusionOk="0">
                  <a:moveTo>
                    <a:pt x="322" y="1"/>
                  </a:moveTo>
                  <a:cubicBezTo>
                    <a:pt x="225" y="1"/>
                    <a:pt x="130" y="51"/>
                    <a:pt x="78" y="141"/>
                  </a:cubicBezTo>
                  <a:cubicBezTo>
                    <a:pt x="1" y="276"/>
                    <a:pt x="47" y="447"/>
                    <a:pt x="180" y="524"/>
                  </a:cubicBezTo>
                  <a:lnTo>
                    <a:pt x="1728" y="1419"/>
                  </a:lnTo>
                  <a:cubicBezTo>
                    <a:pt x="1771" y="1443"/>
                    <a:pt x="1819" y="1456"/>
                    <a:pt x="1868" y="1456"/>
                  </a:cubicBezTo>
                  <a:cubicBezTo>
                    <a:pt x="1995" y="1456"/>
                    <a:pt x="2107" y="1371"/>
                    <a:pt x="2139" y="1249"/>
                  </a:cubicBezTo>
                  <a:cubicBezTo>
                    <a:pt x="2173" y="1126"/>
                    <a:pt x="2119" y="995"/>
                    <a:pt x="2008" y="932"/>
                  </a:cubicBezTo>
                  <a:lnTo>
                    <a:pt x="461" y="39"/>
                  </a:lnTo>
                  <a:cubicBezTo>
                    <a:pt x="417" y="13"/>
                    <a:pt x="369" y="1"/>
                    <a:pt x="3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3345125" y="2869000"/>
              <a:ext cx="58400" cy="14050"/>
            </a:xfrm>
            <a:custGeom>
              <a:avLst/>
              <a:gdLst/>
              <a:ahLst/>
              <a:cxnLst/>
              <a:rect l="l" t="t" r="r" b="b"/>
              <a:pathLst>
                <a:path w="2336" h="562" extrusionOk="0">
                  <a:moveTo>
                    <a:pt x="274" y="0"/>
                  </a:moveTo>
                  <a:cubicBezTo>
                    <a:pt x="122" y="4"/>
                    <a:pt x="0" y="128"/>
                    <a:pt x="0" y="281"/>
                  </a:cubicBezTo>
                  <a:cubicBezTo>
                    <a:pt x="0" y="433"/>
                    <a:pt x="122" y="557"/>
                    <a:pt x="274" y="561"/>
                  </a:cubicBezTo>
                  <a:lnTo>
                    <a:pt x="2062" y="561"/>
                  </a:lnTo>
                  <a:cubicBezTo>
                    <a:pt x="2214" y="557"/>
                    <a:pt x="2335" y="433"/>
                    <a:pt x="2335" y="281"/>
                  </a:cubicBezTo>
                  <a:cubicBezTo>
                    <a:pt x="2335" y="128"/>
                    <a:pt x="2214" y="4"/>
                    <a:pt x="2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3379175" y="2975125"/>
              <a:ext cx="54425" cy="36450"/>
            </a:xfrm>
            <a:custGeom>
              <a:avLst/>
              <a:gdLst/>
              <a:ahLst/>
              <a:cxnLst/>
              <a:rect l="l" t="t" r="r" b="b"/>
              <a:pathLst>
                <a:path w="2177" h="1458" extrusionOk="0">
                  <a:moveTo>
                    <a:pt x="1855" y="0"/>
                  </a:moveTo>
                  <a:cubicBezTo>
                    <a:pt x="1806" y="0"/>
                    <a:pt x="1756" y="13"/>
                    <a:pt x="1710" y="41"/>
                  </a:cubicBezTo>
                  <a:lnTo>
                    <a:pt x="163" y="934"/>
                  </a:lnTo>
                  <a:cubicBezTo>
                    <a:pt x="53" y="999"/>
                    <a:pt x="1" y="1127"/>
                    <a:pt x="33" y="1250"/>
                  </a:cubicBezTo>
                  <a:cubicBezTo>
                    <a:pt x="67" y="1371"/>
                    <a:pt x="177" y="1456"/>
                    <a:pt x="304" y="1457"/>
                  </a:cubicBezTo>
                  <a:cubicBezTo>
                    <a:pt x="353" y="1457"/>
                    <a:pt x="401" y="1445"/>
                    <a:pt x="443" y="1420"/>
                  </a:cubicBezTo>
                  <a:lnTo>
                    <a:pt x="1991" y="526"/>
                  </a:lnTo>
                  <a:cubicBezTo>
                    <a:pt x="2128" y="450"/>
                    <a:pt x="2177" y="277"/>
                    <a:pt x="2097" y="141"/>
                  </a:cubicBezTo>
                  <a:cubicBezTo>
                    <a:pt x="2045" y="50"/>
                    <a:pt x="1952" y="0"/>
                    <a:pt x="1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3473100" y="3052750"/>
              <a:ext cx="38400" cy="52750"/>
            </a:xfrm>
            <a:custGeom>
              <a:avLst/>
              <a:gdLst/>
              <a:ahLst/>
              <a:cxnLst/>
              <a:rect l="l" t="t" r="r" b="b"/>
              <a:pathLst>
                <a:path w="1536" h="2110" extrusionOk="0">
                  <a:moveTo>
                    <a:pt x="1214" y="0"/>
                  </a:moveTo>
                  <a:cubicBezTo>
                    <a:pt x="1117" y="0"/>
                    <a:pt x="1024" y="51"/>
                    <a:pt x="972" y="141"/>
                  </a:cubicBezTo>
                  <a:lnTo>
                    <a:pt x="78" y="1688"/>
                  </a:lnTo>
                  <a:cubicBezTo>
                    <a:pt x="1" y="1822"/>
                    <a:pt x="47" y="1995"/>
                    <a:pt x="180" y="2072"/>
                  </a:cubicBezTo>
                  <a:cubicBezTo>
                    <a:pt x="223" y="2096"/>
                    <a:pt x="272" y="2109"/>
                    <a:pt x="320" y="2109"/>
                  </a:cubicBezTo>
                  <a:cubicBezTo>
                    <a:pt x="422" y="2109"/>
                    <a:pt x="513" y="2055"/>
                    <a:pt x="565" y="1969"/>
                  </a:cubicBezTo>
                  <a:lnTo>
                    <a:pt x="1458" y="422"/>
                  </a:lnTo>
                  <a:cubicBezTo>
                    <a:pt x="1536" y="287"/>
                    <a:pt x="1489" y="115"/>
                    <a:pt x="1355" y="39"/>
                  </a:cubicBezTo>
                  <a:cubicBezTo>
                    <a:pt x="1311" y="13"/>
                    <a:pt x="1262" y="0"/>
                    <a:pt x="1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3602775" y="3080925"/>
              <a:ext cx="14100" cy="58725"/>
            </a:xfrm>
            <a:custGeom>
              <a:avLst/>
              <a:gdLst/>
              <a:ahLst/>
              <a:cxnLst/>
              <a:rect l="l" t="t" r="r" b="b"/>
              <a:pathLst>
                <a:path w="564" h="2349" extrusionOk="0">
                  <a:moveTo>
                    <a:pt x="283" y="0"/>
                  </a:moveTo>
                  <a:cubicBezTo>
                    <a:pt x="128" y="0"/>
                    <a:pt x="1" y="126"/>
                    <a:pt x="1" y="281"/>
                  </a:cubicBezTo>
                  <a:lnTo>
                    <a:pt x="1" y="2068"/>
                  </a:lnTo>
                  <a:cubicBezTo>
                    <a:pt x="1" y="2223"/>
                    <a:pt x="128" y="2349"/>
                    <a:pt x="283" y="2349"/>
                  </a:cubicBezTo>
                  <a:cubicBezTo>
                    <a:pt x="436" y="2349"/>
                    <a:pt x="563" y="2223"/>
                    <a:pt x="563" y="2068"/>
                  </a:cubicBezTo>
                  <a:lnTo>
                    <a:pt x="563" y="281"/>
                  </a:lnTo>
                  <a:cubicBezTo>
                    <a:pt x="563" y="126"/>
                    <a:pt x="436"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3707975" y="3052150"/>
              <a:ext cx="38400" cy="52725"/>
            </a:xfrm>
            <a:custGeom>
              <a:avLst/>
              <a:gdLst/>
              <a:ahLst/>
              <a:cxnLst/>
              <a:rect l="l" t="t" r="r" b="b"/>
              <a:pathLst>
                <a:path w="1536" h="2109" extrusionOk="0">
                  <a:moveTo>
                    <a:pt x="321" y="0"/>
                  </a:moveTo>
                  <a:cubicBezTo>
                    <a:pt x="274" y="0"/>
                    <a:pt x="225" y="12"/>
                    <a:pt x="181" y="38"/>
                  </a:cubicBezTo>
                  <a:cubicBezTo>
                    <a:pt x="46" y="115"/>
                    <a:pt x="0" y="288"/>
                    <a:pt x="79" y="421"/>
                  </a:cubicBezTo>
                  <a:lnTo>
                    <a:pt x="972" y="1969"/>
                  </a:lnTo>
                  <a:cubicBezTo>
                    <a:pt x="1021" y="2055"/>
                    <a:pt x="1115" y="2109"/>
                    <a:pt x="1216" y="2109"/>
                  </a:cubicBezTo>
                  <a:cubicBezTo>
                    <a:pt x="1264" y="2109"/>
                    <a:pt x="1313" y="2096"/>
                    <a:pt x="1355" y="2071"/>
                  </a:cubicBezTo>
                  <a:cubicBezTo>
                    <a:pt x="1490" y="1994"/>
                    <a:pt x="1535" y="1822"/>
                    <a:pt x="1459" y="1688"/>
                  </a:cubicBezTo>
                  <a:lnTo>
                    <a:pt x="564" y="141"/>
                  </a:lnTo>
                  <a:cubicBezTo>
                    <a:pt x="513" y="50"/>
                    <a:pt x="418"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3785575" y="2974125"/>
              <a:ext cx="54325" cy="36400"/>
            </a:xfrm>
            <a:custGeom>
              <a:avLst/>
              <a:gdLst/>
              <a:ahLst/>
              <a:cxnLst/>
              <a:rect l="l" t="t" r="r" b="b"/>
              <a:pathLst>
                <a:path w="2173" h="1456" extrusionOk="0">
                  <a:moveTo>
                    <a:pt x="322" y="0"/>
                  </a:moveTo>
                  <a:cubicBezTo>
                    <a:pt x="224" y="0"/>
                    <a:pt x="130" y="51"/>
                    <a:pt x="79" y="140"/>
                  </a:cubicBezTo>
                  <a:cubicBezTo>
                    <a:pt x="0" y="275"/>
                    <a:pt x="46" y="446"/>
                    <a:pt x="181" y="523"/>
                  </a:cubicBezTo>
                  <a:lnTo>
                    <a:pt x="1728" y="1418"/>
                  </a:lnTo>
                  <a:cubicBezTo>
                    <a:pt x="1770" y="1442"/>
                    <a:pt x="1819" y="1455"/>
                    <a:pt x="1869" y="1455"/>
                  </a:cubicBezTo>
                  <a:cubicBezTo>
                    <a:pt x="1996" y="1455"/>
                    <a:pt x="2106" y="1370"/>
                    <a:pt x="2140" y="1248"/>
                  </a:cubicBezTo>
                  <a:cubicBezTo>
                    <a:pt x="2172" y="1125"/>
                    <a:pt x="2118" y="995"/>
                    <a:pt x="2009" y="932"/>
                  </a:cubicBezTo>
                  <a:lnTo>
                    <a:pt x="462" y="38"/>
                  </a:lnTo>
                  <a:cubicBezTo>
                    <a:pt x="417" y="12"/>
                    <a:pt x="369"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3814750" y="2867775"/>
              <a:ext cx="58725" cy="14050"/>
            </a:xfrm>
            <a:custGeom>
              <a:avLst/>
              <a:gdLst/>
              <a:ahLst/>
              <a:cxnLst/>
              <a:rect l="l" t="t" r="r" b="b"/>
              <a:pathLst>
                <a:path w="2349" h="562" extrusionOk="0">
                  <a:moveTo>
                    <a:pt x="281" y="0"/>
                  </a:moveTo>
                  <a:cubicBezTo>
                    <a:pt x="126" y="0"/>
                    <a:pt x="0" y="126"/>
                    <a:pt x="0" y="281"/>
                  </a:cubicBezTo>
                  <a:cubicBezTo>
                    <a:pt x="0" y="436"/>
                    <a:pt x="126" y="562"/>
                    <a:pt x="281" y="562"/>
                  </a:cubicBezTo>
                  <a:lnTo>
                    <a:pt x="2068" y="562"/>
                  </a:lnTo>
                  <a:cubicBezTo>
                    <a:pt x="2223" y="562"/>
                    <a:pt x="2349" y="436"/>
                    <a:pt x="2349" y="281"/>
                  </a:cubicBezTo>
                  <a:cubicBezTo>
                    <a:pt x="2349" y="126"/>
                    <a:pt x="2223" y="0"/>
                    <a:pt x="2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3785375" y="2739200"/>
              <a:ext cx="54350" cy="36425"/>
            </a:xfrm>
            <a:custGeom>
              <a:avLst/>
              <a:gdLst/>
              <a:ahLst/>
              <a:cxnLst/>
              <a:rect l="l" t="t" r="r" b="b"/>
              <a:pathLst>
                <a:path w="2174" h="1457" extrusionOk="0">
                  <a:moveTo>
                    <a:pt x="1852" y="1"/>
                  </a:moveTo>
                  <a:cubicBezTo>
                    <a:pt x="1805" y="1"/>
                    <a:pt x="1756" y="13"/>
                    <a:pt x="1712" y="39"/>
                  </a:cubicBezTo>
                  <a:lnTo>
                    <a:pt x="165" y="932"/>
                  </a:lnTo>
                  <a:cubicBezTo>
                    <a:pt x="54" y="995"/>
                    <a:pt x="0" y="1126"/>
                    <a:pt x="34" y="1249"/>
                  </a:cubicBezTo>
                  <a:cubicBezTo>
                    <a:pt x="66" y="1372"/>
                    <a:pt x="178" y="1457"/>
                    <a:pt x="305" y="1457"/>
                  </a:cubicBezTo>
                  <a:cubicBezTo>
                    <a:pt x="355" y="1457"/>
                    <a:pt x="404" y="1444"/>
                    <a:pt x="447" y="1420"/>
                  </a:cubicBezTo>
                  <a:lnTo>
                    <a:pt x="1993" y="524"/>
                  </a:lnTo>
                  <a:cubicBezTo>
                    <a:pt x="2128" y="448"/>
                    <a:pt x="2173" y="276"/>
                    <a:pt x="2095" y="141"/>
                  </a:cubicBezTo>
                  <a:cubicBezTo>
                    <a:pt x="2044" y="52"/>
                    <a:pt x="1949" y="1"/>
                    <a:pt x="1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3706175" y="2645275"/>
              <a:ext cx="39175" cy="52750"/>
            </a:xfrm>
            <a:custGeom>
              <a:avLst/>
              <a:gdLst/>
              <a:ahLst/>
              <a:cxnLst/>
              <a:rect l="l" t="t" r="r" b="b"/>
              <a:pathLst>
                <a:path w="1567" h="2110" extrusionOk="0">
                  <a:moveTo>
                    <a:pt x="1245" y="1"/>
                  </a:moveTo>
                  <a:cubicBezTo>
                    <a:pt x="1148" y="1"/>
                    <a:pt x="1055" y="51"/>
                    <a:pt x="1003" y="141"/>
                  </a:cubicBezTo>
                  <a:lnTo>
                    <a:pt x="109" y="1689"/>
                  </a:lnTo>
                  <a:cubicBezTo>
                    <a:pt x="1" y="1875"/>
                    <a:pt x="136" y="2110"/>
                    <a:pt x="352" y="2110"/>
                  </a:cubicBezTo>
                  <a:cubicBezTo>
                    <a:pt x="453" y="2110"/>
                    <a:pt x="546" y="2056"/>
                    <a:pt x="596" y="1969"/>
                  </a:cubicBezTo>
                  <a:lnTo>
                    <a:pt x="1489" y="422"/>
                  </a:lnTo>
                  <a:cubicBezTo>
                    <a:pt x="1567" y="287"/>
                    <a:pt x="1520" y="116"/>
                    <a:pt x="1386" y="39"/>
                  </a:cubicBezTo>
                  <a:cubicBezTo>
                    <a:pt x="1342" y="13"/>
                    <a:pt x="1293" y="1"/>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4161700"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470400" y="2433350"/>
              <a:ext cx="219325" cy="219350"/>
            </a:xfrm>
            <a:custGeom>
              <a:avLst/>
              <a:gdLst/>
              <a:ahLst/>
              <a:cxnLst/>
              <a:rect l="l" t="t" r="r" b="b"/>
              <a:pathLst>
                <a:path w="8773" h="8774" extrusionOk="0">
                  <a:moveTo>
                    <a:pt x="0" y="1"/>
                  </a:moveTo>
                  <a:lnTo>
                    <a:pt x="0"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4779075"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4161700"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4470400" y="2725800"/>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4779075"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4161700"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4470400" y="3018225"/>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4779075"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4827875" y="2266900"/>
              <a:ext cx="1404750" cy="3201750"/>
            </a:xfrm>
            <a:custGeom>
              <a:avLst/>
              <a:gdLst/>
              <a:ahLst/>
              <a:cxnLst/>
              <a:rect l="l" t="t" r="r" b="b"/>
              <a:pathLst>
                <a:path w="56190" h="128070" extrusionOk="0">
                  <a:moveTo>
                    <a:pt x="15950" y="0"/>
                  </a:moveTo>
                  <a:cubicBezTo>
                    <a:pt x="12296" y="0"/>
                    <a:pt x="10963" y="8469"/>
                    <a:pt x="10963" y="16691"/>
                  </a:cubicBezTo>
                  <a:cubicBezTo>
                    <a:pt x="10963" y="24914"/>
                    <a:pt x="9136" y="30396"/>
                    <a:pt x="4569" y="37705"/>
                  </a:cubicBezTo>
                  <a:cubicBezTo>
                    <a:pt x="1" y="45014"/>
                    <a:pt x="5482" y="61001"/>
                    <a:pt x="5482" y="61001"/>
                  </a:cubicBezTo>
                  <a:cubicBezTo>
                    <a:pt x="5482" y="61001"/>
                    <a:pt x="8223" y="70594"/>
                    <a:pt x="11420" y="75162"/>
                  </a:cubicBezTo>
                  <a:cubicBezTo>
                    <a:pt x="14617" y="79729"/>
                    <a:pt x="21016" y="128070"/>
                    <a:pt x="21016" y="128070"/>
                  </a:cubicBezTo>
                  <a:lnTo>
                    <a:pt x="56190" y="115280"/>
                  </a:lnTo>
                  <a:cubicBezTo>
                    <a:pt x="56190" y="115280"/>
                    <a:pt x="38986" y="82055"/>
                    <a:pt x="38986" y="79771"/>
                  </a:cubicBezTo>
                  <a:cubicBezTo>
                    <a:pt x="38986" y="77487"/>
                    <a:pt x="44309" y="61458"/>
                    <a:pt x="47963" y="55976"/>
                  </a:cubicBezTo>
                  <a:cubicBezTo>
                    <a:pt x="48750" y="54796"/>
                    <a:pt x="49388" y="53892"/>
                    <a:pt x="49906" y="53198"/>
                  </a:cubicBezTo>
                  <a:cubicBezTo>
                    <a:pt x="51304" y="51326"/>
                    <a:pt x="52075" y="49062"/>
                    <a:pt x="52075" y="46727"/>
                  </a:cubicBezTo>
                  <a:lnTo>
                    <a:pt x="52075" y="45471"/>
                  </a:lnTo>
                  <a:cubicBezTo>
                    <a:pt x="52075" y="42273"/>
                    <a:pt x="52075" y="37705"/>
                    <a:pt x="51161" y="33595"/>
                  </a:cubicBezTo>
                  <a:cubicBezTo>
                    <a:pt x="50247" y="29483"/>
                    <a:pt x="46135" y="28112"/>
                    <a:pt x="46135" y="28112"/>
                  </a:cubicBezTo>
                  <a:cubicBezTo>
                    <a:pt x="46135" y="28112"/>
                    <a:pt x="45020" y="24011"/>
                    <a:pt x="41364" y="21727"/>
                  </a:cubicBezTo>
                  <a:cubicBezTo>
                    <a:pt x="39855" y="20783"/>
                    <a:pt x="38190" y="20373"/>
                    <a:pt x="37140" y="18981"/>
                  </a:cubicBezTo>
                  <a:cubicBezTo>
                    <a:pt x="36137" y="17648"/>
                    <a:pt x="35652" y="15371"/>
                    <a:pt x="35134" y="13815"/>
                  </a:cubicBezTo>
                  <a:cubicBezTo>
                    <a:pt x="33901" y="10116"/>
                    <a:pt x="31414" y="6503"/>
                    <a:pt x="28153" y="6503"/>
                  </a:cubicBezTo>
                  <a:cubicBezTo>
                    <a:pt x="26807" y="6503"/>
                    <a:pt x="25329" y="7118"/>
                    <a:pt x="23753" y="8597"/>
                  </a:cubicBezTo>
                  <a:lnTo>
                    <a:pt x="23753" y="24002"/>
                  </a:lnTo>
                  <a:lnTo>
                    <a:pt x="20100" y="31767"/>
                  </a:lnTo>
                  <a:cubicBezTo>
                    <a:pt x="20100" y="31767"/>
                    <a:pt x="20556" y="14865"/>
                    <a:pt x="20556" y="8469"/>
                  </a:cubicBezTo>
                  <a:cubicBezTo>
                    <a:pt x="20556" y="2074"/>
                    <a:pt x="19605" y="0"/>
                    <a:pt x="15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4821475" y="2259875"/>
              <a:ext cx="1419150" cy="3215800"/>
            </a:xfrm>
            <a:custGeom>
              <a:avLst/>
              <a:gdLst/>
              <a:ahLst/>
              <a:cxnLst/>
              <a:rect l="l" t="t" r="r" b="b"/>
              <a:pathLst>
                <a:path w="56766" h="128632" extrusionOk="0">
                  <a:moveTo>
                    <a:pt x="16206" y="1"/>
                  </a:moveTo>
                  <a:cubicBezTo>
                    <a:pt x="11319" y="1"/>
                    <a:pt x="10940" y="12992"/>
                    <a:pt x="10940" y="16972"/>
                  </a:cubicBezTo>
                  <a:cubicBezTo>
                    <a:pt x="10940" y="24872"/>
                    <a:pt x="9276" y="30332"/>
                    <a:pt x="4586" y="37836"/>
                  </a:cubicBezTo>
                  <a:cubicBezTo>
                    <a:pt x="0" y="45175"/>
                    <a:pt x="5247" y="60715"/>
                    <a:pt x="5468" y="61359"/>
                  </a:cubicBezTo>
                  <a:cubicBezTo>
                    <a:pt x="5580" y="61753"/>
                    <a:pt x="8258" y="71050"/>
                    <a:pt x="11447" y="75603"/>
                  </a:cubicBezTo>
                  <a:cubicBezTo>
                    <a:pt x="14568" y="80064"/>
                    <a:pt x="20930" y="127906"/>
                    <a:pt x="20994" y="128387"/>
                  </a:cubicBezTo>
                  <a:cubicBezTo>
                    <a:pt x="21011" y="128526"/>
                    <a:pt x="21130" y="128631"/>
                    <a:pt x="21272" y="128631"/>
                  </a:cubicBezTo>
                  <a:cubicBezTo>
                    <a:pt x="21284" y="128631"/>
                    <a:pt x="21296" y="128631"/>
                    <a:pt x="21309" y="128630"/>
                  </a:cubicBezTo>
                  <a:cubicBezTo>
                    <a:pt x="21463" y="128609"/>
                    <a:pt x="21571" y="128468"/>
                    <a:pt x="21551" y="128314"/>
                  </a:cubicBezTo>
                  <a:cubicBezTo>
                    <a:pt x="21288" y="126338"/>
                    <a:pt x="15105" y="79853"/>
                    <a:pt x="11905" y="75281"/>
                  </a:cubicBezTo>
                  <a:cubicBezTo>
                    <a:pt x="8773" y="70805"/>
                    <a:pt x="6036" y="61300"/>
                    <a:pt x="6004" y="61190"/>
                  </a:cubicBezTo>
                  <a:cubicBezTo>
                    <a:pt x="5950" y="61032"/>
                    <a:pt x="618" y="45245"/>
                    <a:pt x="5063" y="38134"/>
                  </a:cubicBezTo>
                  <a:cubicBezTo>
                    <a:pt x="9816" y="30529"/>
                    <a:pt x="11501" y="24991"/>
                    <a:pt x="11501" y="16972"/>
                  </a:cubicBezTo>
                  <a:cubicBezTo>
                    <a:pt x="11501" y="9402"/>
                    <a:pt x="12732" y="562"/>
                    <a:pt x="16206" y="562"/>
                  </a:cubicBezTo>
                  <a:cubicBezTo>
                    <a:pt x="19602" y="562"/>
                    <a:pt x="20531" y="2322"/>
                    <a:pt x="20531" y="8750"/>
                  </a:cubicBezTo>
                  <a:cubicBezTo>
                    <a:pt x="20531" y="15069"/>
                    <a:pt x="20079" y="31871"/>
                    <a:pt x="20075" y="32040"/>
                  </a:cubicBezTo>
                  <a:cubicBezTo>
                    <a:pt x="20071" y="32172"/>
                    <a:pt x="20161" y="32289"/>
                    <a:pt x="20291" y="32320"/>
                  </a:cubicBezTo>
                  <a:cubicBezTo>
                    <a:pt x="20312" y="32325"/>
                    <a:pt x="20334" y="32328"/>
                    <a:pt x="20356" y="32328"/>
                  </a:cubicBezTo>
                  <a:cubicBezTo>
                    <a:pt x="20462" y="32328"/>
                    <a:pt x="20562" y="32266"/>
                    <a:pt x="20609" y="32166"/>
                  </a:cubicBezTo>
                  <a:lnTo>
                    <a:pt x="24264" y="24401"/>
                  </a:lnTo>
                  <a:cubicBezTo>
                    <a:pt x="24281" y="24364"/>
                    <a:pt x="24291" y="24323"/>
                    <a:pt x="24291" y="24281"/>
                  </a:cubicBezTo>
                  <a:lnTo>
                    <a:pt x="24291" y="9000"/>
                  </a:lnTo>
                  <a:cubicBezTo>
                    <a:pt x="25692" y="7712"/>
                    <a:pt x="27072" y="7064"/>
                    <a:pt x="28410" y="7064"/>
                  </a:cubicBezTo>
                  <a:cubicBezTo>
                    <a:pt x="28752" y="7064"/>
                    <a:pt x="29091" y="7106"/>
                    <a:pt x="29426" y="7191"/>
                  </a:cubicBezTo>
                  <a:cubicBezTo>
                    <a:pt x="31729" y="7774"/>
                    <a:pt x="33859" y="10388"/>
                    <a:pt x="35125" y="14184"/>
                  </a:cubicBezTo>
                  <a:cubicBezTo>
                    <a:pt x="35246" y="14550"/>
                    <a:pt x="35366" y="14956"/>
                    <a:pt x="35492" y="15379"/>
                  </a:cubicBezTo>
                  <a:cubicBezTo>
                    <a:pt x="35906" y="16782"/>
                    <a:pt x="36376" y="18371"/>
                    <a:pt x="37172" y="19429"/>
                  </a:cubicBezTo>
                  <a:cubicBezTo>
                    <a:pt x="37925" y="20427"/>
                    <a:pt x="38941" y="20930"/>
                    <a:pt x="40017" y="21463"/>
                  </a:cubicBezTo>
                  <a:cubicBezTo>
                    <a:pt x="40499" y="21702"/>
                    <a:pt x="40998" y="21949"/>
                    <a:pt x="41472" y="22244"/>
                  </a:cubicBezTo>
                  <a:cubicBezTo>
                    <a:pt x="44987" y="24443"/>
                    <a:pt x="46111" y="28427"/>
                    <a:pt x="46122" y="28467"/>
                  </a:cubicBezTo>
                  <a:cubicBezTo>
                    <a:pt x="46146" y="28558"/>
                    <a:pt x="46215" y="28629"/>
                    <a:pt x="46304" y="28659"/>
                  </a:cubicBezTo>
                  <a:cubicBezTo>
                    <a:pt x="46343" y="28672"/>
                    <a:pt x="50274" y="30025"/>
                    <a:pt x="51143" y="33935"/>
                  </a:cubicBezTo>
                  <a:cubicBezTo>
                    <a:pt x="52051" y="38017"/>
                    <a:pt x="52051" y="42488"/>
                    <a:pt x="52051" y="45752"/>
                  </a:cubicBezTo>
                  <a:lnTo>
                    <a:pt x="52051" y="47010"/>
                  </a:lnTo>
                  <a:cubicBezTo>
                    <a:pt x="52051" y="49281"/>
                    <a:pt x="51321" y="51460"/>
                    <a:pt x="49938" y="53312"/>
                  </a:cubicBezTo>
                  <a:cubicBezTo>
                    <a:pt x="49375" y="54065"/>
                    <a:pt x="48719" y="55004"/>
                    <a:pt x="47986" y="56102"/>
                  </a:cubicBezTo>
                  <a:cubicBezTo>
                    <a:pt x="44333" y="61582"/>
                    <a:pt x="38961" y="77562"/>
                    <a:pt x="38961" y="80052"/>
                  </a:cubicBezTo>
                  <a:cubicBezTo>
                    <a:pt x="38961" y="82378"/>
                    <a:pt x="55493" y="114332"/>
                    <a:pt x="56196" y="115690"/>
                  </a:cubicBezTo>
                  <a:cubicBezTo>
                    <a:pt x="56246" y="115787"/>
                    <a:pt x="56344" y="115842"/>
                    <a:pt x="56445" y="115842"/>
                  </a:cubicBezTo>
                  <a:cubicBezTo>
                    <a:pt x="56488" y="115842"/>
                    <a:pt x="56533" y="115832"/>
                    <a:pt x="56574" y="115810"/>
                  </a:cubicBezTo>
                  <a:cubicBezTo>
                    <a:pt x="56711" y="115740"/>
                    <a:pt x="56765" y="115570"/>
                    <a:pt x="56695" y="115433"/>
                  </a:cubicBezTo>
                  <a:cubicBezTo>
                    <a:pt x="51918" y="106208"/>
                    <a:pt x="39522" y="81871"/>
                    <a:pt x="39522" y="80052"/>
                  </a:cubicBezTo>
                  <a:cubicBezTo>
                    <a:pt x="39522" y="77971"/>
                    <a:pt x="44747" y="61974"/>
                    <a:pt x="48454" y="56413"/>
                  </a:cubicBezTo>
                  <a:cubicBezTo>
                    <a:pt x="49180" y="55323"/>
                    <a:pt x="49831" y="54394"/>
                    <a:pt x="50387" y="53648"/>
                  </a:cubicBezTo>
                  <a:cubicBezTo>
                    <a:pt x="51843" y="51699"/>
                    <a:pt x="52612" y="49403"/>
                    <a:pt x="52612" y="47010"/>
                  </a:cubicBezTo>
                  <a:lnTo>
                    <a:pt x="52612" y="45752"/>
                  </a:lnTo>
                  <a:cubicBezTo>
                    <a:pt x="52612" y="42462"/>
                    <a:pt x="52612" y="37955"/>
                    <a:pt x="51692" y="33813"/>
                  </a:cubicBezTo>
                  <a:cubicBezTo>
                    <a:pt x="50841" y="29981"/>
                    <a:pt x="47378" y="28465"/>
                    <a:pt x="46622" y="28177"/>
                  </a:cubicBezTo>
                  <a:cubicBezTo>
                    <a:pt x="46385" y="27415"/>
                    <a:pt x="45134" y="23874"/>
                    <a:pt x="41768" y="21770"/>
                  </a:cubicBezTo>
                  <a:cubicBezTo>
                    <a:pt x="41272" y="21458"/>
                    <a:pt x="40761" y="21206"/>
                    <a:pt x="40266" y="20960"/>
                  </a:cubicBezTo>
                  <a:cubicBezTo>
                    <a:pt x="39251" y="20458"/>
                    <a:pt x="38292" y="19983"/>
                    <a:pt x="37620" y="19092"/>
                  </a:cubicBezTo>
                  <a:cubicBezTo>
                    <a:pt x="36885" y="18115"/>
                    <a:pt x="36432" y="16577"/>
                    <a:pt x="36030" y="15220"/>
                  </a:cubicBezTo>
                  <a:cubicBezTo>
                    <a:pt x="35903" y="14790"/>
                    <a:pt x="35780" y="14377"/>
                    <a:pt x="35657" y="14006"/>
                  </a:cubicBezTo>
                  <a:cubicBezTo>
                    <a:pt x="34331" y="10028"/>
                    <a:pt x="32053" y="7276"/>
                    <a:pt x="29564" y="6647"/>
                  </a:cubicBezTo>
                  <a:cubicBezTo>
                    <a:pt x="29178" y="6550"/>
                    <a:pt x="28791" y="6501"/>
                    <a:pt x="28401" y="6501"/>
                  </a:cubicBezTo>
                  <a:cubicBezTo>
                    <a:pt x="26893" y="6501"/>
                    <a:pt x="25358" y="7228"/>
                    <a:pt x="23819" y="8673"/>
                  </a:cubicBezTo>
                  <a:cubicBezTo>
                    <a:pt x="23762" y="8726"/>
                    <a:pt x="23730" y="8800"/>
                    <a:pt x="23730" y="8878"/>
                  </a:cubicBezTo>
                  <a:lnTo>
                    <a:pt x="23730" y="24219"/>
                  </a:lnTo>
                  <a:lnTo>
                    <a:pt x="20671" y="30718"/>
                  </a:lnTo>
                  <a:cubicBezTo>
                    <a:pt x="20778" y="26590"/>
                    <a:pt x="21092" y="14025"/>
                    <a:pt x="21092" y="8750"/>
                  </a:cubicBezTo>
                  <a:cubicBezTo>
                    <a:pt x="21092" y="2823"/>
                    <a:pt x="20361" y="1"/>
                    <a:pt x="16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5306375" y="3054025"/>
              <a:ext cx="33275" cy="193425"/>
            </a:xfrm>
            <a:custGeom>
              <a:avLst/>
              <a:gdLst/>
              <a:ahLst/>
              <a:cxnLst/>
              <a:rect l="l" t="t" r="r" b="b"/>
              <a:pathLst>
                <a:path w="1331" h="7737" extrusionOk="0">
                  <a:moveTo>
                    <a:pt x="975" y="0"/>
                  </a:moveTo>
                  <a:cubicBezTo>
                    <a:pt x="968" y="0"/>
                    <a:pt x="961" y="1"/>
                    <a:pt x="954" y="1"/>
                  </a:cubicBezTo>
                  <a:cubicBezTo>
                    <a:pt x="799" y="4"/>
                    <a:pt x="675" y="131"/>
                    <a:pt x="678" y="286"/>
                  </a:cubicBezTo>
                  <a:cubicBezTo>
                    <a:pt x="679" y="340"/>
                    <a:pt x="767" y="5618"/>
                    <a:pt x="75" y="7352"/>
                  </a:cubicBezTo>
                  <a:cubicBezTo>
                    <a:pt x="0" y="7535"/>
                    <a:pt x="137" y="7736"/>
                    <a:pt x="335" y="7736"/>
                  </a:cubicBezTo>
                  <a:cubicBezTo>
                    <a:pt x="450" y="7736"/>
                    <a:pt x="552" y="7666"/>
                    <a:pt x="595" y="7560"/>
                  </a:cubicBezTo>
                  <a:cubicBezTo>
                    <a:pt x="1331" y="5724"/>
                    <a:pt x="1244" y="497"/>
                    <a:pt x="1240" y="276"/>
                  </a:cubicBezTo>
                  <a:cubicBezTo>
                    <a:pt x="1238" y="128"/>
                    <a:pt x="1131" y="0"/>
                    <a:pt x="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5160000" y="2266900"/>
              <a:ext cx="170925" cy="242125"/>
            </a:xfrm>
            <a:custGeom>
              <a:avLst/>
              <a:gdLst/>
              <a:ahLst/>
              <a:cxnLst/>
              <a:rect l="l" t="t" r="r" b="b"/>
              <a:pathLst>
                <a:path w="6837" h="9685" extrusionOk="0">
                  <a:moveTo>
                    <a:pt x="2665" y="0"/>
                  </a:moveTo>
                  <a:cubicBezTo>
                    <a:pt x="1791" y="0"/>
                    <a:pt x="1052" y="488"/>
                    <a:pt x="430" y="1337"/>
                  </a:cubicBezTo>
                  <a:lnTo>
                    <a:pt x="616" y="1641"/>
                  </a:lnTo>
                  <a:cubicBezTo>
                    <a:pt x="616" y="1641"/>
                    <a:pt x="1" y="5535"/>
                    <a:pt x="1" y="6765"/>
                  </a:cubicBezTo>
                  <a:cubicBezTo>
                    <a:pt x="1" y="7994"/>
                    <a:pt x="206" y="8610"/>
                    <a:pt x="1845" y="9223"/>
                  </a:cubicBezTo>
                  <a:cubicBezTo>
                    <a:pt x="2664" y="9531"/>
                    <a:pt x="3587" y="9685"/>
                    <a:pt x="4356" y="9685"/>
                  </a:cubicBezTo>
                  <a:cubicBezTo>
                    <a:pt x="5124" y="9685"/>
                    <a:pt x="5739" y="9531"/>
                    <a:pt x="5945" y="9223"/>
                  </a:cubicBezTo>
                  <a:cubicBezTo>
                    <a:pt x="6355" y="8610"/>
                    <a:pt x="6560" y="6149"/>
                    <a:pt x="6765" y="4305"/>
                  </a:cubicBezTo>
                  <a:cubicBezTo>
                    <a:pt x="6802" y="3965"/>
                    <a:pt x="6823" y="3601"/>
                    <a:pt x="6836" y="3232"/>
                  </a:cubicBezTo>
                  <a:cubicBezTo>
                    <a:pt x="6262" y="880"/>
                    <a:pt x="5031" y="0"/>
                    <a:pt x="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5152950" y="2259875"/>
              <a:ext cx="185025" cy="256225"/>
            </a:xfrm>
            <a:custGeom>
              <a:avLst/>
              <a:gdLst/>
              <a:ahLst/>
              <a:cxnLst/>
              <a:rect l="l" t="t" r="r" b="b"/>
              <a:pathLst>
                <a:path w="7401" h="10249" extrusionOk="0">
                  <a:moveTo>
                    <a:pt x="2947" y="562"/>
                  </a:moveTo>
                  <a:cubicBezTo>
                    <a:pt x="5208" y="562"/>
                    <a:pt x="6301" y="1398"/>
                    <a:pt x="6836" y="3542"/>
                  </a:cubicBezTo>
                  <a:cubicBezTo>
                    <a:pt x="6820" y="3953"/>
                    <a:pt x="6799" y="4277"/>
                    <a:pt x="6766" y="4555"/>
                  </a:cubicBezTo>
                  <a:lnTo>
                    <a:pt x="6680" y="5361"/>
                  </a:lnTo>
                  <a:cubicBezTo>
                    <a:pt x="6514" y="6929"/>
                    <a:pt x="6306" y="8878"/>
                    <a:pt x="5993" y="9349"/>
                  </a:cubicBezTo>
                  <a:cubicBezTo>
                    <a:pt x="5855" y="9557"/>
                    <a:pt x="5333" y="9689"/>
                    <a:pt x="4632" y="9689"/>
                  </a:cubicBezTo>
                  <a:cubicBezTo>
                    <a:pt x="3938" y="9689"/>
                    <a:pt x="3069" y="9559"/>
                    <a:pt x="2225" y="9243"/>
                  </a:cubicBezTo>
                  <a:cubicBezTo>
                    <a:pt x="713" y="8675"/>
                    <a:pt x="562" y="8163"/>
                    <a:pt x="562" y="7045"/>
                  </a:cubicBezTo>
                  <a:cubicBezTo>
                    <a:pt x="562" y="5851"/>
                    <a:pt x="1169" y="2004"/>
                    <a:pt x="1174" y="1965"/>
                  </a:cubicBezTo>
                  <a:cubicBezTo>
                    <a:pt x="1185" y="1899"/>
                    <a:pt x="1172" y="1831"/>
                    <a:pt x="1137" y="1774"/>
                  </a:cubicBezTo>
                  <a:lnTo>
                    <a:pt x="1053" y="1636"/>
                  </a:lnTo>
                  <a:cubicBezTo>
                    <a:pt x="1618" y="923"/>
                    <a:pt x="2255" y="562"/>
                    <a:pt x="2947" y="562"/>
                  </a:cubicBezTo>
                  <a:close/>
                  <a:moveTo>
                    <a:pt x="2947" y="1"/>
                  </a:moveTo>
                  <a:cubicBezTo>
                    <a:pt x="2019" y="1"/>
                    <a:pt x="1191" y="489"/>
                    <a:pt x="485" y="1452"/>
                  </a:cubicBezTo>
                  <a:cubicBezTo>
                    <a:pt x="418" y="1544"/>
                    <a:pt x="414" y="1668"/>
                    <a:pt x="473" y="1765"/>
                  </a:cubicBezTo>
                  <a:lnTo>
                    <a:pt x="604" y="1980"/>
                  </a:lnTo>
                  <a:cubicBezTo>
                    <a:pt x="505" y="2616"/>
                    <a:pt x="1" y="5905"/>
                    <a:pt x="1" y="7045"/>
                  </a:cubicBezTo>
                  <a:cubicBezTo>
                    <a:pt x="1" y="8402"/>
                    <a:pt x="294" y="9117"/>
                    <a:pt x="2028" y="9767"/>
                  </a:cubicBezTo>
                  <a:cubicBezTo>
                    <a:pt x="2846" y="10075"/>
                    <a:pt x="3809" y="10249"/>
                    <a:pt x="4640" y="10249"/>
                  </a:cubicBezTo>
                  <a:cubicBezTo>
                    <a:pt x="5483" y="10249"/>
                    <a:pt x="6189" y="10068"/>
                    <a:pt x="6461" y="9661"/>
                  </a:cubicBezTo>
                  <a:cubicBezTo>
                    <a:pt x="6823" y="9117"/>
                    <a:pt x="7012" y="7560"/>
                    <a:pt x="7240" y="5421"/>
                  </a:cubicBezTo>
                  <a:lnTo>
                    <a:pt x="7326" y="4617"/>
                  </a:lnTo>
                  <a:cubicBezTo>
                    <a:pt x="7360" y="4316"/>
                    <a:pt x="7383" y="3968"/>
                    <a:pt x="7399" y="3524"/>
                  </a:cubicBezTo>
                  <a:cubicBezTo>
                    <a:pt x="7400" y="3497"/>
                    <a:pt x="7397" y="3472"/>
                    <a:pt x="7391" y="3447"/>
                  </a:cubicBezTo>
                  <a:cubicBezTo>
                    <a:pt x="6792" y="999"/>
                    <a:pt x="5505" y="1"/>
                    <a:pt x="2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5413550" y="2751800"/>
              <a:ext cx="158475" cy="122125"/>
            </a:xfrm>
            <a:custGeom>
              <a:avLst/>
              <a:gdLst/>
              <a:ahLst/>
              <a:cxnLst/>
              <a:rect l="l" t="t" r="r" b="b"/>
              <a:pathLst>
                <a:path w="6339" h="4885" extrusionOk="0">
                  <a:moveTo>
                    <a:pt x="6058" y="0"/>
                  </a:moveTo>
                  <a:cubicBezTo>
                    <a:pt x="6056" y="0"/>
                    <a:pt x="6053" y="0"/>
                    <a:pt x="6051" y="0"/>
                  </a:cubicBezTo>
                  <a:cubicBezTo>
                    <a:pt x="1595" y="0"/>
                    <a:pt x="75" y="4472"/>
                    <a:pt x="60" y="4517"/>
                  </a:cubicBezTo>
                  <a:cubicBezTo>
                    <a:pt x="1" y="4699"/>
                    <a:pt x="136" y="4885"/>
                    <a:pt x="327" y="4885"/>
                  </a:cubicBezTo>
                  <a:cubicBezTo>
                    <a:pt x="449" y="4885"/>
                    <a:pt x="555" y="4807"/>
                    <a:pt x="593" y="4692"/>
                  </a:cubicBezTo>
                  <a:cubicBezTo>
                    <a:pt x="606" y="4652"/>
                    <a:pt x="1996" y="561"/>
                    <a:pt x="6051" y="561"/>
                  </a:cubicBezTo>
                  <a:cubicBezTo>
                    <a:pt x="6053" y="561"/>
                    <a:pt x="6056" y="561"/>
                    <a:pt x="6058" y="561"/>
                  </a:cubicBezTo>
                  <a:cubicBezTo>
                    <a:pt x="6213" y="561"/>
                    <a:pt x="6338" y="436"/>
                    <a:pt x="6338" y="281"/>
                  </a:cubicBezTo>
                  <a:cubicBezTo>
                    <a:pt x="6338" y="125"/>
                    <a:pt x="6213" y="0"/>
                    <a:pt x="6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5710750" y="2765075"/>
              <a:ext cx="221125" cy="186625"/>
            </a:xfrm>
            <a:custGeom>
              <a:avLst/>
              <a:gdLst/>
              <a:ahLst/>
              <a:cxnLst/>
              <a:rect l="l" t="t" r="r" b="b"/>
              <a:pathLst>
                <a:path w="8845" h="7465" extrusionOk="0">
                  <a:moveTo>
                    <a:pt x="585" y="0"/>
                  </a:moveTo>
                  <a:cubicBezTo>
                    <a:pt x="406" y="0"/>
                    <a:pt x="290" y="10"/>
                    <a:pt x="269" y="12"/>
                  </a:cubicBezTo>
                  <a:cubicBezTo>
                    <a:pt x="113" y="26"/>
                    <a:pt x="0" y="163"/>
                    <a:pt x="14" y="316"/>
                  </a:cubicBezTo>
                  <a:cubicBezTo>
                    <a:pt x="26" y="464"/>
                    <a:pt x="162" y="572"/>
                    <a:pt x="297" y="572"/>
                  </a:cubicBezTo>
                  <a:cubicBezTo>
                    <a:pt x="304" y="572"/>
                    <a:pt x="311" y="572"/>
                    <a:pt x="318" y="571"/>
                  </a:cubicBezTo>
                  <a:cubicBezTo>
                    <a:pt x="324" y="571"/>
                    <a:pt x="416" y="563"/>
                    <a:pt x="569" y="563"/>
                  </a:cubicBezTo>
                  <a:cubicBezTo>
                    <a:pt x="1211" y="563"/>
                    <a:pt x="2912" y="699"/>
                    <a:pt x="3601" y="2077"/>
                  </a:cubicBezTo>
                  <a:cubicBezTo>
                    <a:pt x="4514" y="3905"/>
                    <a:pt x="4755" y="5994"/>
                    <a:pt x="4758" y="6015"/>
                  </a:cubicBezTo>
                  <a:cubicBezTo>
                    <a:pt x="4772" y="6143"/>
                    <a:pt x="4871" y="6245"/>
                    <a:pt x="5000" y="6261"/>
                  </a:cubicBezTo>
                  <a:cubicBezTo>
                    <a:pt x="5020" y="6264"/>
                    <a:pt x="6961" y="6533"/>
                    <a:pt x="8391" y="7423"/>
                  </a:cubicBezTo>
                  <a:cubicBezTo>
                    <a:pt x="8435" y="7450"/>
                    <a:pt x="8487" y="7465"/>
                    <a:pt x="8539" y="7465"/>
                  </a:cubicBezTo>
                  <a:cubicBezTo>
                    <a:pt x="8665" y="7465"/>
                    <a:pt x="8775" y="7381"/>
                    <a:pt x="8809" y="7261"/>
                  </a:cubicBezTo>
                  <a:cubicBezTo>
                    <a:pt x="8844" y="7140"/>
                    <a:pt x="8794" y="7012"/>
                    <a:pt x="8688" y="6945"/>
                  </a:cubicBezTo>
                  <a:cubicBezTo>
                    <a:pt x="7426" y="6160"/>
                    <a:pt x="5855" y="5835"/>
                    <a:pt x="5288" y="5738"/>
                  </a:cubicBezTo>
                  <a:cubicBezTo>
                    <a:pt x="5202" y="5143"/>
                    <a:pt x="4897" y="3416"/>
                    <a:pt x="4102" y="1826"/>
                  </a:cubicBezTo>
                  <a:cubicBezTo>
                    <a:pt x="3274" y="171"/>
                    <a:pt x="1348"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5933675" y="3011225"/>
              <a:ext cx="92075" cy="266975"/>
            </a:xfrm>
            <a:custGeom>
              <a:avLst/>
              <a:gdLst/>
              <a:ahLst/>
              <a:cxnLst/>
              <a:rect l="l" t="t" r="r" b="b"/>
              <a:pathLst>
                <a:path w="3683" h="10679" extrusionOk="0">
                  <a:moveTo>
                    <a:pt x="1607" y="1"/>
                  </a:moveTo>
                  <a:cubicBezTo>
                    <a:pt x="1528" y="1"/>
                    <a:pt x="1450" y="34"/>
                    <a:pt x="1395" y="100"/>
                  </a:cubicBezTo>
                  <a:cubicBezTo>
                    <a:pt x="1295" y="216"/>
                    <a:pt x="1306" y="390"/>
                    <a:pt x="1421" y="492"/>
                  </a:cubicBezTo>
                  <a:cubicBezTo>
                    <a:pt x="1437" y="506"/>
                    <a:pt x="3053" y="1925"/>
                    <a:pt x="2596" y="3753"/>
                  </a:cubicBezTo>
                  <a:cubicBezTo>
                    <a:pt x="2103" y="5729"/>
                    <a:pt x="103" y="10239"/>
                    <a:pt x="82" y="10285"/>
                  </a:cubicBezTo>
                  <a:cubicBezTo>
                    <a:pt x="0" y="10469"/>
                    <a:pt x="136" y="10679"/>
                    <a:pt x="339" y="10679"/>
                  </a:cubicBezTo>
                  <a:cubicBezTo>
                    <a:pt x="449" y="10679"/>
                    <a:pt x="550" y="10614"/>
                    <a:pt x="595" y="10513"/>
                  </a:cubicBezTo>
                  <a:cubicBezTo>
                    <a:pt x="679" y="10325"/>
                    <a:pt x="2635" y="5913"/>
                    <a:pt x="3141" y="3888"/>
                  </a:cubicBezTo>
                  <a:cubicBezTo>
                    <a:pt x="3683" y="1721"/>
                    <a:pt x="1864" y="133"/>
                    <a:pt x="1786" y="66"/>
                  </a:cubicBezTo>
                  <a:cubicBezTo>
                    <a:pt x="1734" y="22"/>
                    <a:pt x="1670" y="1"/>
                    <a:pt x="1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333925" y="2122500"/>
              <a:ext cx="2569675" cy="3130075"/>
            </a:xfrm>
            <a:custGeom>
              <a:avLst/>
              <a:gdLst/>
              <a:ahLst/>
              <a:cxnLst/>
              <a:rect l="l" t="t" r="r" b="b"/>
              <a:pathLst>
                <a:path w="102787" h="125203" extrusionOk="0">
                  <a:moveTo>
                    <a:pt x="45550" y="0"/>
                  </a:moveTo>
                  <a:cubicBezTo>
                    <a:pt x="45231" y="0"/>
                    <a:pt x="44915" y="119"/>
                    <a:pt x="44633" y="376"/>
                  </a:cubicBezTo>
                  <a:cubicBezTo>
                    <a:pt x="43282" y="1608"/>
                    <a:pt x="37053" y="8243"/>
                    <a:pt x="35248" y="11303"/>
                  </a:cubicBezTo>
                  <a:cubicBezTo>
                    <a:pt x="33689" y="13949"/>
                    <a:pt x="30021" y="20447"/>
                    <a:pt x="29058" y="22157"/>
                  </a:cubicBezTo>
                  <a:lnTo>
                    <a:pt x="29058" y="22157"/>
                  </a:lnTo>
                  <a:cubicBezTo>
                    <a:pt x="29484" y="21343"/>
                    <a:pt x="30309" y="19462"/>
                    <a:pt x="29974" y="17635"/>
                  </a:cubicBezTo>
                  <a:cubicBezTo>
                    <a:pt x="29615" y="15678"/>
                    <a:pt x="28399" y="14042"/>
                    <a:pt x="27335" y="14042"/>
                  </a:cubicBezTo>
                  <a:cubicBezTo>
                    <a:pt x="27081" y="14042"/>
                    <a:pt x="26836" y="14135"/>
                    <a:pt x="26613" y="14338"/>
                  </a:cubicBezTo>
                  <a:cubicBezTo>
                    <a:pt x="25456" y="15395"/>
                    <a:pt x="25042" y="20367"/>
                    <a:pt x="23447" y="22882"/>
                  </a:cubicBezTo>
                  <a:cubicBezTo>
                    <a:pt x="21853" y="25396"/>
                    <a:pt x="22293" y="35955"/>
                    <a:pt x="22753" y="38009"/>
                  </a:cubicBezTo>
                  <a:cubicBezTo>
                    <a:pt x="23213" y="40064"/>
                    <a:pt x="32426" y="44740"/>
                    <a:pt x="34873" y="47810"/>
                  </a:cubicBezTo>
                  <a:cubicBezTo>
                    <a:pt x="37320" y="50880"/>
                    <a:pt x="36991" y="74159"/>
                    <a:pt x="35641" y="75392"/>
                  </a:cubicBezTo>
                  <a:cubicBezTo>
                    <a:pt x="34289" y="76625"/>
                    <a:pt x="0" y="100286"/>
                    <a:pt x="0" y="100286"/>
                  </a:cubicBezTo>
                  <a:lnTo>
                    <a:pt x="20712" y="125081"/>
                  </a:lnTo>
                  <a:cubicBezTo>
                    <a:pt x="20712" y="125081"/>
                    <a:pt x="20668" y="125202"/>
                    <a:pt x="20764" y="125202"/>
                  </a:cubicBezTo>
                  <a:cubicBezTo>
                    <a:pt x="21009" y="125202"/>
                    <a:pt x="22174" y="124398"/>
                    <a:pt x="27368" y="118642"/>
                  </a:cubicBezTo>
                  <a:cubicBezTo>
                    <a:pt x="34575" y="110655"/>
                    <a:pt x="50591" y="96045"/>
                    <a:pt x="55415" y="91645"/>
                  </a:cubicBezTo>
                  <a:cubicBezTo>
                    <a:pt x="60239" y="87244"/>
                    <a:pt x="68292" y="80959"/>
                    <a:pt x="72152" y="77440"/>
                  </a:cubicBezTo>
                  <a:cubicBezTo>
                    <a:pt x="76011" y="73919"/>
                    <a:pt x="79853" y="70767"/>
                    <a:pt x="83253" y="65192"/>
                  </a:cubicBezTo>
                  <a:cubicBezTo>
                    <a:pt x="86651" y="59618"/>
                    <a:pt x="91861" y="54865"/>
                    <a:pt x="95227" y="50028"/>
                  </a:cubicBezTo>
                  <a:cubicBezTo>
                    <a:pt x="98591" y="45192"/>
                    <a:pt x="100856" y="44187"/>
                    <a:pt x="101821" y="43306"/>
                  </a:cubicBezTo>
                  <a:cubicBezTo>
                    <a:pt x="102787" y="42426"/>
                    <a:pt x="101957" y="40354"/>
                    <a:pt x="98846" y="39657"/>
                  </a:cubicBezTo>
                  <a:cubicBezTo>
                    <a:pt x="98287" y="39531"/>
                    <a:pt x="97713" y="39477"/>
                    <a:pt x="97137" y="39477"/>
                  </a:cubicBezTo>
                  <a:cubicBezTo>
                    <a:pt x="94509" y="39477"/>
                    <a:pt x="91848" y="40610"/>
                    <a:pt x="90451" y="41305"/>
                  </a:cubicBezTo>
                  <a:cubicBezTo>
                    <a:pt x="88749" y="42151"/>
                    <a:pt x="86240" y="44439"/>
                    <a:pt x="84452" y="47130"/>
                  </a:cubicBezTo>
                  <a:cubicBezTo>
                    <a:pt x="82665" y="49821"/>
                    <a:pt x="75876" y="56719"/>
                    <a:pt x="74208" y="56828"/>
                  </a:cubicBezTo>
                  <a:cubicBezTo>
                    <a:pt x="74187" y="56829"/>
                    <a:pt x="74165" y="56830"/>
                    <a:pt x="74142" y="56830"/>
                  </a:cubicBezTo>
                  <a:cubicBezTo>
                    <a:pt x="72320" y="56830"/>
                    <a:pt x="63650" y="52640"/>
                    <a:pt x="61480" y="52175"/>
                  </a:cubicBezTo>
                  <a:cubicBezTo>
                    <a:pt x="59284" y="51705"/>
                    <a:pt x="56837" y="48634"/>
                    <a:pt x="57324" y="46068"/>
                  </a:cubicBezTo>
                  <a:cubicBezTo>
                    <a:pt x="57812" y="43503"/>
                    <a:pt x="56881" y="43644"/>
                    <a:pt x="61421" y="37382"/>
                  </a:cubicBezTo>
                  <a:cubicBezTo>
                    <a:pt x="64943" y="32522"/>
                    <a:pt x="65151" y="31965"/>
                    <a:pt x="65068" y="31958"/>
                  </a:cubicBezTo>
                  <a:lnTo>
                    <a:pt x="65068" y="31958"/>
                  </a:lnTo>
                  <a:cubicBezTo>
                    <a:pt x="65349" y="31797"/>
                    <a:pt x="66438" y="31192"/>
                    <a:pt x="68207" y="30485"/>
                  </a:cubicBezTo>
                  <a:cubicBezTo>
                    <a:pt x="70279" y="29655"/>
                    <a:pt x="73912" y="27049"/>
                    <a:pt x="73912" y="27049"/>
                  </a:cubicBezTo>
                  <a:cubicBezTo>
                    <a:pt x="73912" y="27049"/>
                    <a:pt x="81182" y="25720"/>
                    <a:pt x="83339" y="23046"/>
                  </a:cubicBezTo>
                  <a:cubicBezTo>
                    <a:pt x="85347" y="20556"/>
                    <a:pt x="83960" y="18712"/>
                    <a:pt x="82555" y="18712"/>
                  </a:cubicBezTo>
                  <a:cubicBezTo>
                    <a:pt x="82451" y="18712"/>
                    <a:pt x="82347" y="18722"/>
                    <a:pt x="82244" y="18743"/>
                  </a:cubicBezTo>
                  <a:cubicBezTo>
                    <a:pt x="80750" y="19045"/>
                    <a:pt x="74268" y="19301"/>
                    <a:pt x="69965" y="20398"/>
                  </a:cubicBezTo>
                  <a:cubicBezTo>
                    <a:pt x="65663" y="21495"/>
                    <a:pt x="59852" y="23261"/>
                    <a:pt x="59272" y="23788"/>
                  </a:cubicBezTo>
                  <a:cubicBezTo>
                    <a:pt x="58693" y="24317"/>
                    <a:pt x="50503" y="33554"/>
                    <a:pt x="50503" y="33554"/>
                  </a:cubicBezTo>
                  <a:lnTo>
                    <a:pt x="50236" y="31324"/>
                  </a:lnTo>
                  <a:lnTo>
                    <a:pt x="51307" y="20095"/>
                  </a:lnTo>
                  <a:lnTo>
                    <a:pt x="57533" y="13356"/>
                  </a:lnTo>
                  <a:cubicBezTo>
                    <a:pt x="57533" y="13356"/>
                    <a:pt x="63696" y="11975"/>
                    <a:pt x="66046" y="9126"/>
                  </a:cubicBezTo>
                  <a:cubicBezTo>
                    <a:pt x="68375" y="6301"/>
                    <a:pt x="68103" y="3254"/>
                    <a:pt x="67083" y="3254"/>
                  </a:cubicBezTo>
                  <a:cubicBezTo>
                    <a:pt x="67074" y="3254"/>
                    <a:pt x="67065" y="3254"/>
                    <a:pt x="67055" y="3255"/>
                  </a:cubicBezTo>
                  <a:cubicBezTo>
                    <a:pt x="65381" y="3345"/>
                    <a:pt x="57151" y="5574"/>
                    <a:pt x="55254" y="6596"/>
                  </a:cubicBezTo>
                  <a:cubicBezTo>
                    <a:pt x="53359" y="7618"/>
                    <a:pt x="43392" y="15295"/>
                    <a:pt x="42024" y="16896"/>
                  </a:cubicBezTo>
                  <a:cubicBezTo>
                    <a:pt x="40658" y="18496"/>
                    <a:pt x="38416" y="23015"/>
                    <a:pt x="38416" y="23015"/>
                  </a:cubicBezTo>
                  <a:cubicBezTo>
                    <a:pt x="38416" y="23015"/>
                    <a:pt x="39357" y="18621"/>
                    <a:pt x="39812" y="16793"/>
                  </a:cubicBezTo>
                  <a:cubicBezTo>
                    <a:pt x="40265" y="14966"/>
                    <a:pt x="47103" y="6961"/>
                    <a:pt x="47608" y="4025"/>
                  </a:cubicBezTo>
                  <a:cubicBezTo>
                    <a:pt x="48007" y="1703"/>
                    <a:pt x="46758" y="0"/>
                    <a:pt x="45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329950" y="2115525"/>
              <a:ext cx="2568500" cy="3144175"/>
            </a:xfrm>
            <a:custGeom>
              <a:avLst/>
              <a:gdLst/>
              <a:ahLst/>
              <a:cxnLst/>
              <a:rect l="l" t="t" r="r" b="b"/>
              <a:pathLst>
                <a:path w="102740" h="125767" extrusionOk="0">
                  <a:moveTo>
                    <a:pt x="65176" y="32355"/>
                  </a:moveTo>
                  <a:lnTo>
                    <a:pt x="65292" y="32509"/>
                  </a:lnTo>
                  <a:cubicBezTo>
                    <a:pt x="65270" y="32515"/>
                    <a:pt x="65247" y="32518"/>
                    <a:pt x="65225" y="32518"/>
                  </a:cubicBezTo>
                  <a:cubicBezTo>
                    <a:pt x="65170" y="32518"/>
                    <a:pt x="65117" y="32501"/>
                    <a:pt x="65072" y="32469"/>
                  </a:cubicBezTo>
                  <a:lnTo>
                    <a:pt x="65176" y="32355"/>
                  </a:lnTo>
                  <a:close/>
                  <a:moveTo>
                    <a:pt x="45712" y="0"/>
                  </a:moveTo>
                  <a:cubicBezTo>
                    <a:pt x="45314" y="0"/>
                    <a:pt x="44928" y="151"/>
                    <a:pt x="44602" y="447"/>
                  </a:cubicBezTo>
                  <a:cubicBezTo>
                    <a:pt x="43323" y="1616"/>
                    <a:pt x="37030" y="8278"/>
                    <a:pt x="35166" y="11440"/>
                  </a:cubicBezTo>
                  <a:cubicBezTo>
                    <a:pt x="34075" y="13290"/>
                    <a:pt x="31934" y="17059"/>
                    <a:pt x="30423" y="19730"/>
                  </a:cubicBezTo>
                  <a:cubicBezTo>
                    <a:pt x="30511" y="19132"/>
                    <a:pt x="30525" y="18498"/>
                    <a:pt x="30409" y="17864"/>
                  </a:cubicBezTo>
                  <a:cubicBezTo>
                    <a:pt x="30080" y="16062"/>
                    <a:pt x="29051" y="14488"/>
                    <a:pt x="27964" y="14121"/>
                  </a:cubicBezTo>
                  <a:cubicBezTo>
                    <a:pt x="27806" y="14068"/>
                    <a:pt x="27649" y="14042"/>
                    <a:pt x="27497" y="14042"/>
                  </a:cubicBezTo>
                  <a:cubicBezTo>
                    <a:pt x="27164" y="14042"/>
                    <a:pt x="26850" y="14166"/>
                    <a:pt x="26584" y="14410"/>
                  </a:cubicBezTo>
                  <a:cubicBezTo>
                    <a:pt x="25951" y="14986"/>
                    <a:pt x="25557" y="16475"/>
                    <a:pt x="25101" y="18199"/>
                  </a:cubicBezTo>
                  <a:cubicBezTo>
                    <a:pt x="24657" y="19873"/>
                    <a:pt x="24155" y="21771"/>
                    <a:pt x="23369" y="23009"/>
                  </a:cubicBezTo>
                  <a:cubicBezTo>
                    <a:pt x="21710" y="25627"/>
                    <a:pt x="22191" y="36359"/>
                    <a:pt x="22638" y="38350"/>
                  </a:cubicBezTo>
                  <a:cubicBezTo>
                    <a:pt x="22905" y="39540"/>
                    <a:pt x="25494" y="41295"/>
                    <a:pt x="28492" y="43327"/>
                  </a:cubicBezTo>
                  <a:cubicBezTo>
                    <a:pt x="31043" y="45055"/>
                    <a:pt x="33681" y="46842"/>
                    <a:pt x="34814" y="48264"/>
                  </a:cubicBezTo>
                  <a:cubicBezTo>
                    <a:pt x="35826" y="49535"/>
                    <a:pt x="36495" y="55017"/>
                    <a:pt x="36559" y="62572"/>
                  </a:cubicBezTo>
                  <a:cubicBezTo>
                    <a:pt x="36620" y="69604"/>
                    <a:pt x="36108" y="75010"/>
                    <a:pt x="35610" y="75463"/>
                  </a:cubicBezTo>
                  <a:cubicBezTo>
                    <a:pt x="34289" y="76669"/>
                    <a:pt x="343" y="100099"/>
                    <a:pt x="0" y="100335"/>
                  </a:cubicBezTo>
                  <a:lnTo>
                    <a:pt x="321" y="100796"/>
                  </a:lnTo>
                  <a:cubicBezTo>
                    <a:pt x="1721" y="99829"/>
                    <a:pt x="34641" y="77109"/>
                    <a:pt x="35990" y="75879"/>
                  </a:cubicBezTo>
                  <a:cubicBezTo>
                    <a:pt x="37631" y="74383"/>
                    <a:pt x="37687" y="50968"/>
                    <a:pt x="35254" y="47915"/>
                  </a:cubicBezTo>
                  <a:cubicBezTo>
                    <a:pt x="34068" y="46427"/>
                    <a:pt x="31394" y="44615"/>
                    <a:pt x="28809" y="42863"/>
                  </a:cubicBezTo>
                  <a:cubicBezTo>
                    <a:pt x="26152" y="41062"/>
                    <a:pt x="23405" y="39200"/>
                    <a:pt x="23187" y="38228"/>
                  </a:cubicBezTo>
                  <a:cubicBezTo>
                    <a:pt x="22686" y="35996"/>
                    <a:pt x="22356" y="25659"/>
                    <a:pt x="23845" y="23310"/>
                  </a:cubicBezTo>
                  <a:cubicBezTo>
                    <a:pt x="24676" y="21999"/>
                    <a:pt x="25190" y="20057"/>
                    <a:pt x="25645" y="18342"/>
                  </a:cubicBezTo>
                  <a:cubicBezTo>
                    <a:pt x="26060" y="16772"/>
                    <a:pt x="26453" y="15289"/>
                    <a:pt x="26963" y="14825"/>
                  </a:cubicBezTo>
                  <a:cubicBezTo>
                    <a:pt x="27126" y="14676"/>
                    <a:pt x="27301" y="14601"/>
                    <a:pt x="27494" y="14601"/>
                  </a:cubicBezTo>
                  <a:cubicBezTo>
                    <a:pt x="27587" y="14601"/>
                    <a:pt x="27683" y="14618"/>
                    <a:pt x="27784" y="14652"/>
                  </a:cubicBezTo>
                  <a:cubicBezTo>
                    <a:pt x="28554" y="14913"/>
                    <a:pt x="29541" y="16223"/>
                    <a:pt x="29859" y="17964"/>
                  </a:cubicBezTo>
                  <a:cubicBezTo>
                    <a:pt x="30180" y="19719"/>
                    <a:pt x="29361" y="21561"/>
                    <a:pt x="28956" y="22330"/>
                  </a:cubicBezTo>
                  <a:cubicBezTo>
                    <a:pt x="28822" y="22568"/>
                    <a:pt x="28745" y="22705"/>
                    <a:pt x="28739" y="22715"/>
                  </a:cubicBezTo>
                  <a:lnTo>
                    <a:pt x="29221" y="23003"/>
                  </a:lnTo>
                  <a:cubicBezTo>
                    <a:pt x="29237" y="22977"/>
                    <a:pt x="29344" y="22807"/>
                    <a:pt x="29488" y="22531"/>
                  </a:cubicBezTo>
                  <a:cubicBezTo>
                    <a:pt x="30489" y="20754"/>
                    <a:pt x="34115" y="14330"/>
                    <a:pt x="35652" y="11725"/>
                  </a:cubicBezTo>
                  <a:cubicBezTo>
                    <a:pt x="37454" y="8668"/>
                    <a:pt x="43758" y="1980"/>
                    <a:pt x="44983" y="863"/>
                  </a:cubicBezTo>
                  <a:cubicBezTo>
                    <a:pt x="45203" y="661"/>
                    <a:pt x="45452" y="560"/>
                    <a:pt x="45712" y="560"/>
                  </a:cubicBezTo>
                  <a:cubicBezTo>
                    <a:pt x="45900" y="560"/>
                    <a:pt x="46093" y="612"/>
                    <a:pt x="46287" y="718"/>
                  </a:cubicBezTo>
                  <a:cubicBezTo>
                    <a:pt x="47111" y="1169"/>
                    <a:pt x="47789" y="2529"/>
                    <a:pt x="47492" y="4257"/>
                  </a:cubicBezTo>
                  <a:cubicBezTo>
                    <a:pt x="47211" y="5889"/>
                    <a:pt x="44752" y="9353"/>
                    <a:pt x="42777" y="12135"/>
                  </a:cubicBezTo>
                  <a:cubicBezTo>
                    <a:pt x="41172" y="14396"/>
                    <a:pt x="39904" y="16181"/>
                    <a:pt x="39700" y="17004"/>
                  </a:cubicBezTo>
                  <a:cubicBezTo>
                    <a:pt x="39249" y="18815"/>
                    <a:pt x="38312" y="23192"/>
                    <a:pt x="38302" y="23235"/>
                  </a:cubicBezTo>
                  <a:lnTo>
                    <a:pt x="37833" y="25426"/>
                  </a:lnTo>
                  <a:lnTo>
                    <a:pt x="38829" y="23418"/>
                  </a:lnTo>
                  <a:cubicBezTo>
                    <a:pt x="38850" y="23374"/>
                    <a:pt x="41069" y="18913"/>
                    <a:pt x="42399" y="17356"/>
                  </a:cubicBezTo>
                  <a:cubicBezTo>
                    <a:pt x="43786" y="15733"/>
                    <a:pt x="53712" y="8111"/>
                    <a:pt x="55548" y="7121"/>
                  </a:cubicBezTo>
                  <a:cubicBezTo>
                    <a:pt x="57346" y="6152"/>
                    <a:pt x="65559" y="3903"/>
                    <a:pt x="67231" y="3814"/>
                  </a:cubicBezTo>
                  <a:cubicBezTo>
                    <a:pt x="67236" y="3814"/>
                    <a:pt x="67242" y="3814"/>
                    <a:pt x="67247" y="3814"/>
                  </a:cubicBezTo>
                  <a:cubicBezTo>
                    <a:pt x="67355" y="3814"/>
                    <a:pt x="67455" y="3902"/>
                    <a:pt x="67539" y="4071"/>
                  </a:cubicBezTo>
                  <a:cubicBezTo>
                    <a:pt x="67954" y="4890"/>
                    <a:pt x="67747" y="7094"/>
                    <a:pt x="65991" y="9225"/>
                  </a:cubicBezTo>
                  <a:cubicBezTo>
                    <a:pt x="63730" y="11966"/>
                    <a:pt x="57693" y="13347"/>
                    <a:pt x="57631" y="13360"/>
                  </a:cubicBezTo>
                  <a:lnTo>
                    <a:pt x="57546" y="13379"/>
                  </a:lnTo>
                  <a:lnTo>
                    <a:pt x="51196" y="20252"/>
                  </a:lnTo>
                  <a:lnTo>
                    <a:pt x="50117" y="31574"/>
                  </a:lnTo>
                  <a:lnTo>
                    <a:pt x="50114" y="31605"/>
                  </a:lnTo>
                  <a:lnTo>
                    <a:pt x="50460" y="34486"/>
                  </a:lnTo>
                  <a:lnTo>
                    <a:pt x="50874" y="34019"/>
                  </a:lnTo>
                  <a:cubicBezTo>
                    <a:pt x="53703" y="30827"/>
                    <a:pt x="59172" y="24685"/>
                    <a:pt x="59622" y="24275"/>
                  </a:cubicBezTo>
                  <a:cubicBezTo>
                    <a:pt x="60098" y="23840"/>
                    <a:pt x="65434" y="22162"/>
                    <a:pt x="70196" y="20948"/>
                  </a:cubicBezTo>
                  <a:cubicBezTo>
                    <a:pt x="73073" y="20214"/>
                    <a:pt x="77018" y="19851"/>
                    <a:pt x="79627" y="19613"/>
                  </a:cubicBezTo>
                  <a:cubicBezTo>
                    <a:pt x="80930" y="19493"/>
                    <a:pt x="81959" y="19398"/>
                    <a:pt x="82459" y="19297"/>
                  </a:cubicBezTo>
                  <a:cubicBezTo>
                    <a:pt x="82547" y="19279"/>
                    <a:pt x="82634" y="19270"/>
                    <a:pt x="82722" y="19270"/>
                  </a:cubicBezTo>
                  <a:cubicBezTo>
                    <a:pt x="83215" y="19270"/>
                    <a:pt x="83697" y="19547"/>
                    <a:pt x="83977" y="20008"/>
                  </a:cubicBezTo>
                  <a:cubicBezTo>
                    <a:pt x="84215" y="20399"/>
                    <a:pt x="84622" y="21486"/>
                    <a:pt x="83282" y="23147"/>
                  </a:cubicBezTo>
                  <a:cubicBezTo>
                    <a:pt x="81216" y="25710"/>
                    <a:pt x="74094" y="27039"/>
                    <a:pt x="74023" y="27052"/>
                  </a:cubicBezTo>
                  <a:lnTo>
                    <a:pt x="73909" y="27100"/>
                  </a:lnTo>
                  <a:cubicBezTo>
                    <a:pt x="73873" y="27125"/>
                    <a:pt x="70281" y="29695"/>
                    <a:pt x="68264" y="30503"/>
                  </a:cubicBezTo>
                  <a:cubicBezTo>
                    <a:pt x="66528" y="31198"/>
                    <a:pt x="65448" y="31788"/>
                    <a:pt x="65118" y="31976"/>
                  </a:cubicBezTo>
                  <a:cubicBezTo>
                    <a:pt x="65061" y="31998"/>
                    <a:pt x="65010" y="32030"/>
                    <a:pt x="64967" y="32072"/>
                  </a:cubicBezTo>
                  <a:lnTo>
                    <a:pt x="65102" y="32254"/>
                  </a:lnTo>
                  <a:lnTo>
                    <a:pt x="64964" y="32214"/>
                  </a:lnTo>
                  <a:cubicBezTo>
                    <a:pt x="64930" y="32333"/>
                    <a:pt x="64566" y="33064"/>
                    <a:pt x="61352" y="37497"/>
                  </a:cubicBezTo>
                  <a:cubicBezTo>
                    <a:pt x="57635" y="42623"/>
                    <a:pt x="57538" y="43548"/>
                    <a:pt x="57376" y="45081"/>
                  </a:cubicBezTo>
                  <a:cubicBezTo>
                    <a:pt x="57340" y="45425"/>
                    <a:pt x="57298" y="45816"/>
                    <a:pt x="57207" y="46295"/>
                  </a:cubicBezTo>
                  <a:cubicBezTo>
                    <a:pt x="56691" y="49016"/>
                    <a:pt x="59232" y="52226"/>
                    <a:pt x="61581" y="52730"/>
                  </a:cubicBezTo>
                  <a:cubicBezTo>
                    <a:pt x="62493" y="52925"/>
                    <a:pt x="64636" y="53818"/>
                    <a:pt x="66907" y="54764"/>
                  </a:cubicBezTo>
                  <a:cubicBezTo>
                    <a:pt x="70006" y="56054"/>
                    <a:pt x="73210" y="57390"/>
                    <a:pt x="74308" y="57390"/>
                  </a:cubicBezTo>
                  <a:cubicBezTo>
                    <a:pt x="74335" y="57390"/>
                    <a:pt x="74360" y="57389"/>
                    <a:pt x="74384" y="57388"/>
                  </a:cubicBezTo>
                  <a:cubicBezTo>
                    <a:pt x="76211" y="57269"/>
                    <a:pt x="83099" y="50192"/>
                    <a:pt x="84845" y="47564"/>
                  </a:cubicBezTo>
                  <a:cubicBezTo>
                    <a:pt x="86753" y="44691"/>
                    <a:pt x="89236" y="42580"/>
                    <a:pt x="90734" y="41835"/>
                  </a:cubicBezTo>
                  <a:cubicBezTo>
                    <a:pt x="92204" y="41105"/>
                    <a:pt x="94783" y="40038"/>
                    <a:pt x="97294" y="40038"/>
                  </a:cubicBezTo>
                  <a:cubicBezTo>
                    <a:pt x="97852" y="40038"/>
                    <a:pt x="98405" y="40090"/>
                    <a:pt x="98943" y="40211"/>
                  </a:cubicBezTo>
                  <a:cubicBezTo>
                    <a:pt x="100915" y="40652"/>
                    <a:pt x="101833" y="41622"/>
                    <a:pt x="102035" y="42383"/>
                  </a:cubicBezTo>
                  <a:cubicBezTo>
                    <a:pt x="102141" y="42783"/>
                    <a:pt x="102055" y="43137"/>
                    <a:pt x="101791" y="43378"/>
                  </a:cubicBezTo>
                  <a:cubicBezTo>
                    <a:pt x="101596" y="43555"/>
                    <a:pt x="101342" y="43741"/>
                    <a:pt x="101019" y="43976"/>
                  </a:cubicBezTo>
                  <a:cubicBezTo>
                    <a:pt x="99825" y="44847"/>
                    <a:pt x="97827" y="46304"/>
                    <a:pt x="95155" y="50148"/>
                  </a:cubicBezTo>
                  <a:cubicBezTo>
                    <a:pt x="93710" y="52224"/>
                    <a:pt x="91946" y="54259"/>
                    <a:pt x="90077" y="56414"/>
                  </a:cubicBezTo>
                  <a:cubicBezTo>
                    <a:pt x="87638" y="59228"/>
                    <a:pt x="85116" y="62138"/>
                    <a:pt x="83172" y="65325"/>
                  </a:cubicBezTo>
                  <a:cubicBezTo>
                    <a:pt x="80172" y="70246"/>
                    <a:pt x="76887" y="73209"/>
                    <a:pt x="73409" y="76345"/>
                  </a:cubicBezTo>
                  <a:cubicBezTo>
                    <a:pt x="72980" y="76731"/>
                    <a:pt x="72551" y="77118"/>
                    <a:pt x="72122" y="77511"/>
                  </a:cubicBezTo>
                  <a:cubicBezTo>
                    <a:pt x="70304" y="79169"/>
                    <a:pt x="67553" y="81442"/>
                    <a:pt x="64640" y="83849"/>
                  </a:cubicBezTo>
                  <a:cubicBezTo>
                    <a:pt x="61343" y="86574"/>
                    <a:pt x="57936" y="89390"/>
                    <a:pt x="55377" y="91723"/>
                  </a:cubicBezTo>
                  <a:cubicBezTo>
                    <a:pt x="41545" y="104341"/>
                    <a:pt x="32104" y="113428"/>
                    <a:pt x="27317" y="118734"/>
                  </a:cubicBezTo>
                  <a:cubicBezTo>
                    <a:pt x="22078" y="124541"/>
                    <a:pt x="21078" y="125154"/>
                    <a:pt x="20896" y="125204"/>
                  </a:cubicBezTo>
                  <a:cubicBezTo>
                    <a:pt x="20903" y="125202"/>
                    <a:pt x="20912" y="125201"/>
                    <a:pt x="20924" y="125201"/>
                  </a:cubicBezTo>
                  <a:cubicBezTo>
                    <a:pt x="20965" y="125201"/>
                    <a:pt x="21030" y="125216"/>
                    <a:pt x="21082" y="125274"/>
                  </a:cubicBezTo>
                  <a:cubicBezTo>
                    <a:pt x="21132" y="125327"/>
                    <a:pt x="21154" y="125403"/>
                    <a:pt x="21135" y="125455"/>
                  </a:cubicBezTo>
                  <a:lnTo>
                    <a:pt x="20606" y="125266"/>
                  </a:lnTo>
                  <a:lnTo>
                    <a:pt x="20606" y="125266"/>
                  </a:lnTo>
                  <a:cubicBezTo>
                    <a:pt x="20543" y="125447"/>
                    <a:pt x="20597" y="125627"/>
                    <a:pt x="20742" y="125714"/>
                  </a:cubicBezTo>
                  <a:cubicBezTo>
                    <a:pt x="20787" y="125739"/>
                    <a:pt x="20831" y="125766"/>
                    <a:pt x="20904" y="125766"/>
                  </a:cubicBezTo>
                  <a:cubicBezTo>
                    <a:pt x="21289" y="125766"/>
                    <a:pt x="22421" y="125000"/>
                    <a:pt x="27734" y="119110"/>
                  </a:cubicBezTo>
                  <a:cubicBezTo>
                    <a:pt x="32510" y="113820"/>
                    <a:pt x="41937" y="104743"/>
                    <a:pt x="55763" y="92131"/>
                  </a:cubicBezTo>
                  <a:cubicBezTo>
                    <a:pt x="58304" y="89814"/>
                    <a:pt x="61708" y="87001"/>
                    <a:pt x="64998" y="84282"/>
                  </a:cubicBezTo>
                  <a:cubicBezTo>
                    <a:pt x="67916" y="81871"/>
                    <a:pt x="70673" y="79592"/>
                    <a:pt x="72500" y="77925"/>
                  </a:cubicBezTo>
                  <a:cubicBezTo>
                    <a:pt x="72929" y="77535"/>
                    <a:pt x="73358" y="77148"/>
                    <a:pt x="73785" y="76762"/>
                  </a:cubicBezTo>
                  <a:cubicBezTo>
                    <a:pt x="77140" y="73736"/>
                    <a:pt x="80609" y="70608"/>
                    <a:pt x="83651" y="65618"/>
                  </a:cubicBezTo>
                  <a:cubicBezTo>
                    <a:pt x="85570" y="62471"/>
                    <a:pt x="88078" y="59578"/>
                    <a:pt x="90502" y="56782"/>
                  </a:cubicBezTo>
                  <a:cubicBezTo>
                    <a:pt x="92380" y="54615"/>
                    <a:pt x="94154" y="52569"/>
                    <a:pt x="95616" y="50469"/>
                  </a:cubicBezTo>
                  <a:cubicBezTo>
                    <a:pt x="98235" y="46704"/>
                    <a:pt x="100185" y="45280"/>
                    <a:pt x="101351" y="44430"/>
                  </a:cubicBezTo>
                  <a:cubicBezTo>
                    <a:pt x="101673" y="44194"/>
                    <a:pt x="101951" y="43992"/>
                    <a:pt x="102170" y="43792"/>
                  </a:cubicBezTo>
                  <a:cubicBezTo>
                    <a:pt x="102589" y="43409"/>
                    <a:pt x="102739" y="42843"/>
                    <a:pt x="102579" y="42238"/>
                  </a:cubicBezTo>
                  <a:cubicBezTo>
                    <a:pt x="102334" y="41320"/>
                    <a:pt x="101284" y="40159"/>
                    <a:pt x="99066" y="39662"/>
                  </a:cubicBezTo>
                  <a:cubicBezTo>
                    <a:pt x="98489" y="39532"/>
                    <a:pt x="97897" y="39476"/>
                    <a:pt x="97302" y="39476"/>
                  </a:cubicBezTo>
                  <a:cubicBezTo>
                    <a:pt x="94672" y="39476"/>
                    <a:pt x="92003" y="40578"/>
                    <a:pt x="90485" y="41333"/>
                  </a:cubicBezTo>
                  <a:cubicBezTo>
                    <a:pt x="88573" y="42283"/>
                    <a:pt x="86063" y="44718"/>
                    <a:pt x="84376" y="47254"/>
                  </a:cubicBezTo>
                  <a:cubicBezTo>
                    <a:pt x="82581" y="49959"/>
                    <a:pt x="75872" y="56728"/>
                    <a:pt x="74349" y="56827"/>
                  </a:cubicBezTo>
                  <a:cubicBezTo>
                    <a:pt x="74334" y="56827"/>
                    <a:pt x="74317" y="56828"/>
                    <a:pt x="74300" y="56828"/>
                  </a:cubicBezTo>
                  <a:cubicBezTo>
                    <a:pt x="73335" y="56828"/>
                    <a:pt x="69896" y="55401"/>
                    <a:pt x="67123" y="54246"/>
                  </a:cubicBezTo>
                  <a:cubicBezTo>
                    <a:pt x="64828" y="53289"/>
                    <a:pt x="62661" y="52387"/>
                    <a:pt x="61698" y="52181"/>
                  </a:cubicBezTo>
                  <a:cubicBezTo>
                    <a:pt x="59629" y="51737"/>
                    <a:pt x="57303" y="48799"/>
                    <a:pt x="57759" y="46400"/>
                  </a:cubicBezTo>
                  <a:cubicBezTo>
                    <a:pt x="57854" y="45898"/>
                    <a:pt x="57897" y="45495"/>
                    <a:pt x="57935" y="45140"/>
                  </a:cubicBezTo>
                  <a:cubicBezTo>
                    <a:pt x="58087" y="43701"/>
                    <a:pt x="58179" y="42832"/>
                    <a:pt x="61806" y="37827"/>
                  </a:cubicBezTo>
                  <a:cubicBezTo>
                    <a:pt x="64441" y="34193"/>
                    <a:pt x="65279" y="32926"/>
                    <a:pt x="65473" y="32422"/>
                  </a:cubicBezTo>
                  <a:cubicBezTo>
                    <a:pt x="65863" y="32204"/>
                    <a:pt x="66900" y="31653"/>
                    <a:pt x="68472" y="31024"/>
                  </a:cubicBezTo>
                  <a:cubicBezTo>
                    <a:pt x="70441" y="30236"/>
                    <a:pt x="73717" y="27925"/>
                    <a:pt x="74183" y="27593"/>
                  </a:cubicBezTo>
                  <a:cubicBezTo>
                    <a:pt x="74950" y="27448"/>
                    <a:pt x="81603" y="26123"/>
                    <a:pt x="83718" y="23501"/>
                  </a:cubicBezTo>
                  <a:cubicBezTo>
                    <a:pt x="85280" y="21562"/>
                    <a:pt x="84754" y="20209"/>
                    <a:pt x="84456" y="19717"/>
                  </a:cubicBezTo>
                  <a:cubicBezTo>
                    <a:pt x="84073" y="19086"/>
                    <a:pt x="83406" y="18710"/>
                    <a:pt x="82717" y="18710"/>
                  </a:cubicBezTo>
                  <a:cubicBezTo>
                    <a:pt x="82594" y="18710"/>
                    <a:pt x="82471" y="18722"/>
                    <a:pt x="82348" y="18747"/>
                  </a:cubicBezTo>
                  <a:cubicBezTo>
                    <a:pt x="81875" y="18842"/>
                    <a:pt x="80860" y="18935"/>
                    <a:pt x="79574" y="19053"/>
                  </a:cubicBezTo>
                  <a:cubicBezTo>
                    <a:pt x="76947" y="19294"/>
                    <a:pt x="72977" y="19660"/>
                    <a:pt x="70055" y="20405"/>
                  </a:cubicBezTo>
                  <a:cubicBezTo>
                    <a:pt x="66557" y="21296"/>
                    <a:pt x="59951" y="23213"/>
                    <a:pt x="59242" y="23859"/>
                  </a:cubicBezTo>
                  <a:cubicBezTo>
                    <a:pt x="58728" y="24329"/>
                    <a:pt x="52557" y="31275"/>
                    <a:pt x="50867" y="33180"/>
                  </a:cubicBezTo>
                  <a:lnTo>
                    <a:pt x="50678" y="31599"/>
                  </a:lnTo>
                  <a:lnTo>
                    <a:pt x="51737" y="20495"/>
                  </a:lnTo>
                  <a:lnTo>
                    <a:pt x="57839" y="13889"/>
                  </a:lnTo>
                  <a:cubicBezTo>
                    <a:pt x="58629" y="13703"/>
                    <a:pt x="64163" y="12323"/>
                    <a:pt x="66422" y="9581"/>
                  </a:cubicBezTo>
                  <a:cubicBezTo>
                    <a:pt x="68360" y="7233"/>
                    <a:pt x="68534" y="4796"/>
                    <a:pt x="68040" y="3817"/>
                  </a:cubicBezTo>
                  <a:cubicBezTo>
                    <a:pt x="67853" y="3448"/>
                    <a:pt x="67566" y="3253"/>
                    <a:pt x="67233" y="3253"/>
                  </a:cubicBezTo>
                  <a:cubicBezTo>
                    <a:pt x="67222" y="3253"/>
                    <a:pt x="67211" y="3253"/>
                    <a:pt x="67199" y="3253"/>
                  </a:cubicBezTo>
                  <a:cubicBezTo>
                    <a:pt x="65424" y="3348"/>
                    <a:pt x="57159" y="5614"/>
                    <a:pt x="55281" y="6626"/>
                  </a:cubicBezTo>
                  <a:cubicBezTo>
                    <a:pt x="53423" y="7628"/>
                    <a:pt x="43377" y="15344"/>
                    <a:pt x="41972" y="16992"/>
                  </a:cubicBezTo>
                  <a:cubicBezTo>
                    <a:pt x="41162" y="17937"/>
                    <a:pt x="40075" y="19845"/>
                    <a:pt x="39298" y="21294"/>
                  </a:cubicBezTo>
                  <a:cubicBezTo>
                    <a:pt x="39604" y="19897"/>
                    <a:pt x="39997" y="18131"/>
                    <a:pt x="40244" y="17140"/>
                  </a:cubicBezTo>
                  <a:cubicBezTo>
                    <a:pt x="40422" y="16420"/>
                    <a:pt x="41787" y="14497"/>
                    <a:pt x="43233" y="12460"/>
                  </a:cubicBezTo>
                  <a:cubicBezTo>
                    <a:pt x="45346" y="9484"/>
                    <a:pt x="47741" y="6110"/>
                    <a:pt x="48044" y="4351"/>
                  </a:cubicBezTo>
                  <a:cubicBezTo>
                    <a:pt x="48401" y="2272"/>
                    <a:pt x="47523" y="756"/>
                    <a:pt x="46556" y="226"/>
                  </a:cubicBezTo>
                  <a:cubicBezTo>
                    <a:pt x="46279" y="75"/>
                    <a:pt x="45993" y="0"/>
                    <a:pt x="45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3317625" y="2590300"/>
              <a:ext cx="123625" cy="56350"/>
            </a:xfrm>
            <a:custGeom>
              <a:avLst/>
              <a:gdLst/>
              <a:ahLst/>
              <a:cxnLst/>
              <a:rect l="l" t="t" r="r" b="b"/>
              <a:pathLst>
                <a:path w="4945" h="2254" extrusionOk="0">
                  <a:moveTo>
                    <a:pt x="3205" y="0"/>
                  </a:moveTo>
                  <a:cubicBezTo>
                    <a:pt x="3102" y="0"/>
                    <a:pt x="2998" y="10"/>
                    <a:pt x="2896" y="31"/>
                  </a:cubicBezTo>
                  <a:cubicBezTo>
                    <a:pt x="2398" y="131"/>
                    <a:pt x="1340" y="226"/>
                    <a:pt x="1" y="351"/>
                  </a:cubicBezTo>
                  <a:lnTo>
                    <a:pt x="111" y="637"/>
                  </a:lnTo>
                  <a:cubicBezTo>
                    <a:pt x="111" y="637"/>
                    <a:pt x="48" y="1992"/>
                    <a:pt x="1535" y="2197"/>
                  </a:cubicBezTo>
                  <a:cubicBezTo>
                    <a:pt x="1801" y="2234"/>
                    <a:pt x="2086" y="2254"/>
                    <a:pt x="2375" y="2254"/>
                  </a:cubicBezTo>
                  <a:cubicBezTo>
                    <a:pt x="3337" y="2254"/>
                    <a:pt x="4355" y="2036"/>
                    <a:pt x="4945" y="1494"/>
                  </a:cubicBezTo>
                  <a:cubicBezTo>
                    <a:pt x="4751" y="567"/>
                    <a:pt x="3982" y="0"/>
                    <a:pt x="3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3307775" y="2583225"/>
              <a:ext cx="141200" cy="70425"/>
            </a:xfrm>
            <a:custGeom>
              <a:avLst/>
              <a:gdLst/>
              <a:ahLst/>
              <a:cxnLst/>
              <a:rect l="l" t="t" r="r" b="b"/>
              <a:pathLst>
                <a:path w="5648" h="2817" extrusionOk="0">
                  <a:moveTo>
                    <a:pt x="3591" y="565"/>
                  </a:moveTo>
                  <a:cubicBezTo>
                    <a:pt x="4169" y="565"/>
                    <a:pt x="4800" y="946"/>
                    <a:pt x="5023" y="1675"/>
                  </a:cubicBezTo>
                  <a:cubicBezTo>
                    <a:pt x="4477" y="2087"/>
                    <a:pt x="3609" y="2256"/>
                    <a:pt x="2779" y="2256"/>
                  </a:cubicBezTo>
                  <a:cubicBezTo>
                    <a:pt x="2499" y="2256"/>
                    <a:pt x="2224" y="2236"/>
                    <a:pt x="1966" y="2201"/>
                  </a:cubicBezTo>
                  <a:cubicBezTo>
                    <a:pt x="782" y="2038"/>
                    <a:pt x="782" y="1044"/>
                    <a:pt x="786" y="932"/>
                  </a:cubicBezTo>
                  <a:lnTo>
                    <a:pt x="787" y="879"/>
                  </a:lnTo>
                  <a:cubicBezTo>
                    <a:pt x="1960" y="771"/>
                    <a:pt x="2880" y="682"/>
                    <a:pt x="3345" y="589"/>
                  </a:cubicBezTo>
                  <a:cubicBezTo>
                    <a:pt x="3425" y="573"/>
                    <a:pt x="3507" y="565"/>
                    <a:pt x="3591" y="565"/>
                  </a:cubicBezTo>
                  <a:close/>
                  <a:moveTo>
                    <a:pt x="3606" y="1"/>
                  </a:moveTo>
                  <a:cubicBezTo>
                    <a:pt x="3483" y="1"/>
                    <a:pt x="3359" y="13"/>
                    <a:pt x="3235" y="39"/>
                  </a:cubicBezTo>
                  <a:cubicBezTo>
                    <a:pt x="2761" y="133"/>
                    <a:pt x="1736" y="227"/>
                    <a:pt x="439" y="348"/>
                  </a:cubicBezTo>
                  <a:lnTo>
                    <a:pt x="1" y="387"/>
                  </a:lnTo>
                  <a:lnTo>
                    <a:pt x="224" y="968"/>
                  </a:lnTo>
                  <a:cubicBezTo>
                    <a:pt x="222" y="1541"/>
                    <a:pt x="563" y="2575"/>
                    <a:pt x="1890" y="2757"/>
                  </a:cubicBezTo>
                  <a:cubicBezTo>
                    <a:pt x="2184" y="2796"/>
                    <a:pt x="2480" y="2816"/>
                    <a:pt x="2777" y="2816"/>
                  </a:cubicBezTo>
                  <a:cubicBezTo>
                    <a:pt x="3758" y="2816"/>
                    <a:pt x="4855" y="2603"/>
                    <a:pt x="5531" y="1984"/>
                  </a:cubicBezTo>
                  <a:lnTo>
                    <a:pt x="5648" y="1876"/>
                  </a:lnTo>
                  <a:lnTo>
                    <a:pt x="5614" y="1719"/>
                  </a:lnTo>
                  <a:cubicBezTo>
                    <a:pt x="5402" y="709"/>
                    <a:pt x="4542" y="1"/>
                    <a:pt x="3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2002175" y="2679800"/>
              <a:ext cx="146400" cy="447875"/>
            </a:xfrm>
            <a:custGeom>
              <a:avLst/>
              <a:gdLst/>
              <a:ahLst/>
              <a:cxnLst/>
              <a:rect l="l" t="t" r="r" b="b"/>
              <a:pathLst>
                <a:path w="5856" h="17915" extrusionOk="0">
                  <a:moveTo>
                    <a:pt x="2093" y="0"/>
                  </a:moveTo>
                  <a:cubicBezTo>
                    <a:pt x="2008" y="0"/>
                    <a:pt x="1925" y="39"/>
                    <a:pt x="1869" y="112"/>
                  </a:cubicBezTo>
                  <a:cubicBezTo>
                    <a:pt x="1850" y="136"/>
                    <a:pt x="1" y="2618"/>
                    <a:pt x="1634" y="5227"/>
                  </a:cubicBezTo>
                  <a:cubicBezTo>
                    <a:pt x="3141" y="7631"/>
                    <a:pt x="5252" y="17593"/>
                    <a:pt x="5274" y="17692"/>
                  </a:cubicBezTo>
                  <a:cubicBezTo>
                    <a:pt x="5301" y="17822"/>
                    <a:pt x="5416" y="17915"/>
                    <a:pt x="5548" y="17915"/>
                  </a:cubicBezTo>
                  <a:cubicBezTo>
                    <a:pt x="5567" y="17915"/>
                    <a:pt x="5586" y="17914"/>
                    <a:pt x="5606" y="17910"/>
                  </a:cubicBezTo>
                  <a:cubicBezTo>
                    <a:pt x="5757" y="17879"/>
                    <a:pt x="5855" y="17729"/>
                    <a:pt x="5823" y="17576"/>
                  </a:cubicBezTo>
                  <a:cubicBezTo>
                    <a:pt x="5737" y="17162"/>
                    <a:pt x="3670" y="7418"/>
                    <a:pt x="2111" y="4929"/>
                  </a:cubicBezTo>
                  <a:cubicBezTo>
                    <a:pt x="686" y="2655"/>
                    <a:pt x="2250" y="541"/>
                    <a:pt x="2317" y="452"/>
                  </a:cubicBezTo>
                  <a:cubicBezTo>
                    <a:pt x="2410" y="328"/>
                    <a:pt x="2386" y="153"/>
                    <a:pt x="2263" y="58"/>
                  </a:cubicBezTo>
                  <a:cubicBezTo>
                    <a:pt x="2212" y="19"/>
                    <a:pt x="2152" y="0"/>
                    <a:pt x="2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2223450" y="2690875"/>
              <a:ext cx="78300" cy="487150"/>
            </a:xfrm>
            <a:custGeom>
              <a:avLst/>
              <a:gdLst/>
              <a:ahLst/>
              <a:cxnLst/>
              <a:rect l="l" t="t" r="r" b="b"/>
              <a:pathLst>
                <a:path w="3132" h="19486" extrusionOk="0">
                  <a:moveTo>
                    <a:pt x="2836" y="0"/>
                  </a:moveTo>
                  <a:cubicBezTo>
                    <a:pt x="2696" y="0"/>
                    <a:pt x="2575" y="105"/>
                    <a:pt x="2557" y="246"/>
                  </a:cubicBezTo>
                  <a:lnTo>
                    <a:pt x="1346" y="10535"/>
                  </a:lnTo>
                  <a:lnTo>
                    <a:pt x="25" y="19164"/>
                  </a:lnTo>
                  <a:cubicBezTo>
                    <a:pt x="1" y="19316"/>
                    <a:pt x="106" y="19459"/>
                    <a:pt x="260" y="19483"/>
                  </a:cubicBezTo>
                  <a:cubicBezTo>
                    <a:pt x="273" y="19485"/>
                    <a:pt x="288" y="19486"/>
                    <a:pt x="303" y="19486"/>
                  </a:cubicBezTo>
                  <a:cubicBezTo>
                    <a:pt x="440" y="19486"/>
                    <a:pt x="559" y="19385"/>
                    <a:pt x="579" y="19247"/>
                  </a:cubicBezTo>
                  <a:lnTo>
                    <a:pt x="1901" y="10610"/>
                  </a:lnTo>
                  <a:lnTo>
                    <a:pt x="3114" y="313"/>
                  </a:lnTo>
                  <a:cubicBezTo>
                    <a:pt x="3132" y="159"/>
                    <a:pt x="3021" y="21"/>
                    <a:pt x="2869" y="2"/>
                  </a:cubicBezTo>
                  <a:cubicBezTo>
                    <a:pt x="2858" y="1"/>
                    <a:pt x="2847" y="0"/>
                    <a:pt x="2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2490225" y="2954300"/>
              <a:ext cx="114000" cy="111300"/>
            </a:xfrm>
            <a:custGeom>
              <a:avLst/>
              <a:gdLst/>
              <a:ahLst/>
              <a:cxnLst/>
              <a:rect l="l" t="t" r="r" b="b"/>
              <a:pathLst>
                <a:path w="4560" h="4452" extrusionOk="0">
                  <a:moveTo>
                    <a:pt x="4252" y="1"/>
                  </a:moveTo>
                  <a:cubicBezTo>
                    <a:pt x="4180" y="1"/>
                    <a:pt x="4108" y="28"/>
                    <a:pt x="4053" y="83"/>
                  </a:cubicBezTo>
                  <a:lnTo>
                    <a:pt x="177" y="3973"/>
                  </a:lnTo>
                  <a:cubicBezTo>
                    <a:pt x="0" y="4149"/>
                    <a:pt x="126" y="4451"/>
                    <a:pt x="375" y="4451"/>
                  </a:cubicBezTo>
                  <a:cubicBezTo>
                    <a:pt x="449" y="4451"/>
                    <a:pt x="522" y="4422"/>
                    <a:pt x="575" y="4369"/>
                  </a:cubicBezTo>
                  <a:lnTo>
                    <a:pt x="4451" y="479"/>
                  </a:lnTo>
                  <a:cubicBezTo>
                    <a:pt x="4560" y="369"/>
                    <a:pt x="4560" y="191"/>
                    <a:pt x="4449" y="82"/>
                  </a:cubicBezTo>
                  <a:cubicBezTo>
                    <a:pt x="4395" y="28"/>
                    <a:pt x="4324" y="1"/>
                    <a:pt x="4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2267575" y="3211650"/>
              <a:ext cx="103075" cy="298725"/>
            </a:xfrm>
            <a:custGeom>
              <a:avLst/>
              <a:gdLst/>
              <a:ahLst/>
              <a:cxnLst/>
              <a:rect l="l" t="t" r="r" b="b"/>
              <a:pathLst>
                <a:path w="4123" h="11949" extrusionOk="0">
                  <a:moveTo>
                    <a:pt x="3811" y="0"/>
                  </a:moveTo>
                  <a:cubicBezTo>
                    <a:pt x="3734" y="0"/>
                    <a:pt x="3658" y="32"/>
                    <a:pt x="3602" y="93"/>
                  </a:cubicBezTo>
                  <a:cubicBezTo>
                    <a:pt x="3455" y="258"/>
                    <a:pt x="0" y="4148"/>
                    <a:pt x="828" y="7073"/>
                  </a:cubicBezTo>
                  <a:cubicBezTo>
                    <a:pt x="1609" y="9830"/>
                    <a:pt x="1898" y="11692"/>
                    <a:pt x="1901" y="11709"/>
                  </a:cubicBezTo>
                  <a:cubicBezTo>
                    <a:pt x="1921" y="11847"/>
                    <a:pt x="2040" y="11948"/>
                    <a:pt x="2177" y="11948"/>
                  </a:cubicBezTo>
                  <a:cubicBezTo>
                    <a:pt x="2192" y="11948"/>
                    <a:pt x="2207" y="11947"/>
                    <a:pt x="2221" y="11945"/>
                  </a:cubicBezTo>
                  <a:cubicBezTo>
                    <a:pt x="2374" y="11921"/>
                    <a:pt x="2480" y="11778"/>
                    <a:pt x="2455" y="11624"/>
                  </a:cubicBezTo>
                  <a:cubicBezTo>
                    <a:pt x="2453" y="11607"/>
                    <a:pt x="2160" y="9714"/>
                    <a:pt x="1369" y="6920"/>
                  </a:cubicBezTo>
                  <a:cubicBezTo>
                    <a:pt x="625" y="4293"/>
                    <a:pt x="3986" y="506"/>
                    <a:pt x="4020" y="468"/>
                  </a:cubicBezTo>
                  <a:cubicBezTo>
                    <a:pt x="4123" y="353"/>
                    <a:pt x="4113" y="175"/>
                    <a:pt x="3999" y="71"/>
                  </a:cubicBezTo>
                  <a:cubicBezTo>
                    <a:pt x="3945" y="24"/>
                    <a:pt x="3878" y="0"/>
                    <a:pt x="3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3725775" y="3169175"/>
              <a:ext cx="153675" cy="130825"/>
            </a:xfrm>
            <a:custGeom>
              <a:avLst/>
              <a:gdLst/>
              <a:ahLst/>
              <a:cxnLst/>
              <a:rect l="l" t="t" r="r" b="b"/>
              <a:pathLst>
                <a:path w="6147" h="5233" extrusionOk="0">
                  <a:moveTo>
                    <a:pt x="3985" y="1"/>
                  </a:moveTo>
                  <a:cubicBezTo>
                    <a:pt x="3314" y="1"/>
                    <a:pt x="2722" y="578"/>
                    <a:pt x="1768" y="1448"/>
                  </a:cubicBezTo>
                  <a:cubicBezTo>
                    <a:pt x="1" y="3060"/>
                    <a:pt x="1171" y="5232"/>
                    <a:pt x="1171" y="5232"/>
                  </a:cubicBezTo>
                  <a:lnTo>
                    <a:pt x="6147" y="1439"/>
                  </a:lnTo>
                  <a:cubicBezTo>
                    <a:pt x="5187" y="421"/>
                    <a:pt x="4557" y="1"/>
                    <a:pt x="39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3717550" y="3162150"/>
              <a:ext cx="172350" cy="148350"/>
            </a:xfrm>
            <a:custGeom>
              <a:avLst/>
              <a:gdLst/>
              <a:ahLst/>
              <a:cxnLst/>
              <a:rect l="l" t="t" r="r" b="b"/>
              <a:pathLst>
                <a:path w="6894" h="5934" extrusionOk="0">
                  <a:moveTo>
                    <a:pt x="4333" y="557"/>
                  </a:moveTo>
                  <a:cubicBezTo>
                    <a:pt x="4800" y="557"/>
                    <a:pt x="5291" y="902"/>
                    <a:pt x="6056" y="1687"/>
                  </a:cubicBezTo>
                  <a:lnTo>
                    <a:pt x="1614" y="5072"/>
                  </a:lnTo>
                  <a:cubicBezTo>
                    <a:pt x="1386" y="4459"/>
                    <a:pt x="1061" y="3054"/>
                    <a:pt x="2287" y="1935"/>
                  </a:cubicBezTo>
                  <a:lnTo>
                    <a:pt x="2439" y="1795"/>
                  </a:lnTo>
                  <a:cubicBezTo>
                    <a:pt x="3291" y="1018"/>
                    <a:pt x="3795" y="557"/>
                    <a:pt x="4333" y="557"/>
                  </a:cubicBezTo>
                  <a:close/>
                  <a:moveTo>
                    <a:pt x="4300" y="1"/>
                  </a:moveTo>
                  <a:cubicBezTo>
                    <a:pt x="3570" y="1"/>
                    <a:pt x="2944" y="574"/>
                    <a:pt x="2060" y="1381"/>
                  </a:cubicBezTo>
                  <a:lnTo>
                    <a:pt x="1908" y="1521"/>
                  </a:lnTo>
                  <a:cubicBezTo>
                    <a:pt x="0" y="3260"/>
                    <a:pt x="1240" y="5621"/>
                    <a:pt x="1252" y="5645"/>
                  </a:cubicBezTo>
                  <a:lnTo>
                    <a:pt x="1409" y="5934"/>
                  </a:lnTo>
                  <a:lnTo>
                    <a:pt x="6894" y="1755"/>
                  </a:lnTo>
                  <a:lnTo>
                    <a:pt x="6681" y="1528"/>
                  </a:lnTo>
                  <a:cubicBezTo>
                    <a:pt x="5650" y="435"/>
                    <a:pt x="4936" y="1"/>
                    <a:pt x="4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2881775" y="2203850"/>
              <a:ext cx="150225" cy="69575"/>
            </a:xfrm>
            <a:custGeom>
              <a:avLst/>
              <a:gdLst/>
              <a:ahLst/>
              <a:cxnLst/>
              <a:rect l="l" t="t" r="r" b="b"/>
              <a:pathLst>
                <a:path w="6009" h="2783" extrusionOk="0">
                  <a:moveTo>
                    <a:pt x="5170" y="0"/>
                  </a:moveTo>
                  <a:cubicBezTo>
                    <a:pt x="5161" y="0"/>
                    <a:pt x="5152" y="0"/>
                    <a:pt x="5143" y="1"/>
                  </a:cubicBezTo>
                  <a:cubicBezTo>
                    <a:pt x="4380" y="41"/>
                    <a:pt x="2261" y="527"/>
                    <a:pt x="0" y="1137"/>
                  </a:cubicBezTo>
                  <a:cubicBezTo>
                    <a:pt x="57" y="1680"/>
                    <a:pt x="316" y="2242"/>
                    <a:pt x="1044" y="2561"/>
                  </a:cubicBezTo>
                  <a:cubicBezTo>
                    <a:pt x="1394" y="2714"/>
                    <a:pt x="1836" y="2783"/>
                    <a:pt x="2326" y="2783"/>
                  </a:cubicBezTo>
                  <a:cubicBezTo>
                    <a:pt x="3432" y="2783"/>
                    <a:pt x="4787" y="2435"/>
                    <a:pt x="5901" y="1923"/>
                  </a:cubicBezTo>
                  <a:cubicBezTo>
                    <a:pt x="6008" y="784"/>
                    <a:pt x="5687" y="0"/>
                    <a:pt x="5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2874150" y="2196825"/>
              <a:ext cx="164200" cy="83650"/>
            </a:xfrm>
            <a:custGeom>
              <a:avLst/>
              <a:gdLst/>
              <a:ahLst/>
              <a:cxnLst/>
              <a:rect l="l" t="t" r="r" b="b"/>
              <a:pathLst>
                <a:path w="6568" h="3346" extrusionOk="0">
                  <a:moveTo>
                    <a:pt x="5479" y="562"/>
                  </a:moveTo>
                  <a:cubicBezTo>
                    <a:pt x="5522" y="562"/>
                    <a:pt x="5585" y="577"/>
                    <a:pt x="5655" y="650"/>
                  </a:cubicBezTo>
                  <a:cubicBezTo>
                    <a:pt x="5819" y="820"/>
                    <a:pt x="5982" y="1276"/>
                    <a:pt x="5937" y="2017"/>
                  </a:cubicBezTo>
                  <a:cubicBezTo>
                    <a:pt x="4921" y="2461"/>
                    <a:pt x="3660" y="2787"/>
                    <a:pt x="2632" y="2787"/>
                  </a:cubicBezTo>
                  <a:cubicBezTo>
                    <a:pt x="2185" y="2787"/>
                    <a:pt x="1781" y="2725"/>
                    <a:pt x="1461" y="2585"/>
                  </a:cubicBezTo>
                  <a:lnTo>
                    <a:pt x="1461" y="2586"/>
                  </a:lnTo>
                  <a:cubicBezTo>
                    <a:pt x="1007" y="2386"/>
                    <a:pt x="732" y="2071"/>
                    <a:pt x="624" y="1623"/>
                  </a:cubicBezTo>
                  <a:cubicBezTo>
                    <a:pt x="2910" y="1012"/>
                    <a:pt x="4795" y="597"/>
                    <a:pt x="5461" y="562"/>
                  </a:cubicBezTo>
                  <a:cubicBezTo>
                    <a:pt x="5467" y="562"/>
                    <a:pt x="5472" y="562"/>
                    <a:pt x="5479" y="562"/>
                  </a:cubicBezTo>
                  <a:close/>
                  <a:moveTo>
                    <a:pt x="5468" y="0"/>
                  </a:moveTo>
                  <a:cubicBezTo>
                    <a:pt x="5456" y="0"/>
                    <a:pt x="5444" y="1"/>
                    <a:pt x="5431" y="1"/>
                  </a:cubicBezTo>
                  <a:cubicBezTo>
                    <a:pt x="4548" y="48"/>
                    <a:pt x="2166" y="624"/>
                    <a:pt x="231" y="1148"/>
                  </a:cubicBezTo>
                  <a:lnTo>
                    <a:pt x="0" y="1210"/>
                  </a:lnTo>
                  <a:lnTo>
                    <a:pt x="26" y="1447"/>
                  </a:lnTo>
                  <a:cubicBezTo>
                    <a:pt x="107" y="2216"/>
                    <a:pt x="525" y="2788"/>
                    <a:pt x="1236" y="3099"/>
                  </a:cubicBezTo>
                  <a:cubicBezTo>
                    <a:pt x="1630" y="3271"/>
                    <a:pt x="2109" y="3345"/>
                    <a:pt x="2632" y="3345"/>
                  </a:cubicBezTo>
                  <a:cubicBezTo>
                    <a:pt x="3833" y="3345"/>
                    <a:pt x="5249" y="2953"/>
                    <a:pt x="6322" y="2460"/>
                  </a:cubicBezTo>
                  <a:lnTo>
                    <a:pt x="6468" y="2393"/>
                  </a:lnTo>
                  <a:lnTo>
                    <a:pt x="6484" y="2231"/>
                  </a:lnTo>
                  <a:cubicBezTo>
                    <a:pt x="6567" y="1349"/>
                    <a:pt x="6414" y="631"/>
                    <a:pt x="6060" y="262"/>
                  </a:cubicBezTo>
                  <a:cubicBezTo>
                    <a:pt x="5893" y="89"/>
                    <a:pt x="5681" y="0"/>
                    <a:pt x="5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2378425" y="2122525"/>
              <a:ext cx="127850" cy="116475"/>
            </a:xfrm>
            <a:custGeom>
              <a:avLst/>
              <a:gdLst/>
              <a:ahLst/>
              <a:cxnLst/>
              <a:rect l="l" t="t" r="r" b="b"/>
              <a:pathLst>
                <a:path w="5114" h="4659" extrusionOk="0">
                  <a:moveTo>
                    <a:pt x="3765" y="1"/>
                  </a:moveTo>
                  <a:cubicBezTo>
                    <a:pt x="3448" y="1"/>
                    <a:pt x="3134" y="119"/>
                    <a:pt x="2853" y="375"/>
                  </a:cubicBezTo>
                  <a:cubicBezTo>
                    <a:pt x="2331" y="850"/>
                    <a:pt x="1243" y="2265"/>
                    <a:pt x="0" y="3997"/>
                  </a:cubicBezTo>
                  <a:lnTo>
                    <a:pt x="58" y="4028"/>
                  </a:lnTo>
                  <a:lnTo>
                    <a:pt x="1932" y="4658"/>
                  </a:lnTo>
                  <a:cubicBezTo>
                    <a:pt x="1932" y="4658"/>
                    <a:pt x="4440" y="2786"/>
                    <a:pt x="5113" y="734"/>
                  </a:cubicBezTo>
                  <a:cubicBezTo>
                    <a:pt x="4726" y="268"/>
                    <a:pt x="4243" y="1"/>
                    <a:pt x="37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2368000" y="2115500"/>
              <a:ext cx="146150" cy="131325"/>
            </a:xfrm>
            <a:custGeom>
              <a:avLst/>
              <a:gdLst/>
              <a:ahLst/>
              <a:cxnLst/>
              <a:rect l="l" t="t" r="r" b="b"/>
              <a:pathLst>
                <a:path w="5846" h="5253" extrusionOk="0">
                  <a:moveTo>
                    <a:pt x="4181" y="562"/>
                  </a:moveTo>
                  <a:cubicBezTo>
                    <a:pt x="4204" y="562"/>
                    <a:pt x="4228" y="563"/>
                    <a:pt x="4251" y="564"/>
                  </a:cubicBezTo>
                  <a:cubicBezTo>
                    <a:pt x="4582" y="587"/>
                    <a:pt x="4918" y="768"/>
                    <a:pt x="5210" y="1077"/>
                  </a:cubicBezTo>
                  <a:cubicBezTo>
                    <a:pt x="4594" y="2720"/>
                    <a:pt x="2771" y="4247"/>
                    <a:pt x="2295" y="4625"/>
                  </a:cubicBezTo>
                  <a:lnTo>
                    <a:pt x="858" y="4145"/>
                  </a:lnTo>
                  <a:cubicBezTo>
                    <a:pt x="2106" y="2419"/>
                    <a:pt x="3025" y="1259"/>
                    <a:pt x="3459" y="862"/>
                  </a:cubicBezTo>
                  <a:cubicBezTo>
                    <a:pt x="3678" y="663"/>
                    <a:pt x="3923" y="562"/>
                    <a:pt x="4181" y="562"/>
                  </a:cubicBezTo>
                  <a:close/>
                  <a:moveTo>
                    <a:pt x="4183" y="1"/>
                  </a:moveTo>
                  <a:cubicBezTo>
                    <a:pt x="3783" y="1"/>
                    <a:pt x="3404" y="153"/>
                    <a:pt x="3080" y="448"/>
                  </a:cubicBezTo>
                  <a:cubicBezTo>
                    <a:pt x="2457" y="1016"/>
                    <a:pt x="1163" y="2755"/>
                    <a:pt x="188" y="4115"/>
                  </a:cubicBezTo>
                  <a:lnTo>
                    <a:pt x="0" y="4378"/>
                  </a:lnTo>
                  <a:lnTo>
                    <a:pt x="286" y="4526"/>
                  </a:lnTo>
                  <a:lnTo>
                    <a:pt x="2399" y="5252"/>
                  </a:lnTo>
                  <a:lnTo>
                    <a:pt x="2516" y="5164"/>
                  </a:lnTo>
                  <a:cubicBezTo>
                    <a:pt x="2622" y="5085"/>
                    <a:pt x="5104" y="3215"/>
                    <a:pt x="5797" y="1103"/>
                  </a:cubicBezTo>
                  <a:lnTo>
                    <a:pt x="5846" y="954"/>
                  </a:lnTo>
                  <a:lnTo>
                    <a:pt x="5746" y="835"/>
                  </a:lnTo>
                  <a:cubicBezTo>
                    <a:pt x="5330" y="335"/>
                    <a:pt x="4814" y="41"/>
                    <a:pt x="4290" y="4"/>
                  </a:cubicBezTo>
                  <a:cubicBezTo>
                    <a:pt x="4254" y="2"/>
                    <a:pt x="4219" y="1"/>
                    <a:pt x="4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1959150" y="2473600"/>
              <a:ext cx="94175" cy="123475"/>
            </a:xfrm>
            <a:custGeom>
              <a:avLst/>
              <a:gdLst/>
              <a:ahLst/>
              <a:cxnLst/>
              <a:rect l="l" t="t" r="r" b="b"/>
              <a:pathLst>
                <a:path w="3767" h="4939" extrusionOk="0">
                  <a:moveTo>
                    <a:pt x="2320" y="1"/>
                  </a:moveTo>
                  <a:cubicBezTo>
                    <a:pt x="2069" y="1"/>
                    <a:pt x="1826" y="93"/>
                    <a:pt x="1604" y="294"/>
                  </a:cubicBezTo>
                  <a:cubicBezTo>
                    <a:pt x="946" y="893"/>
                    <a:pt x="529" y="2754"/>
                    <a:pt x="0" y="4711"/>
                  </a:cubicBezTo>
                  <a:lnTo>
                    <a:pt x="116" y="4710"/>
                  </a:lnTo>
                  <a:lnTo>
                    <a:pt x="2145" y="4939"/>
                  </a:lnTo>
                  <a:cubicBezTo>
                    <a:pt x="2145" y="4939"/>
                    <a:pt x="3767" y="2160"/>
                    <a:pt x="3171" y="366"/>
                  </a:cubicBezTo>
                  <a:cubicBezTo>
                    <a:pt x="3163" y="343"/>
                    <a:pt x="3156" y="320"/>
                    <a:pt x="3148" y="298"/>
                  </a:cubicBezTo>
                  <a:cubicBezTo>
                    <a:pt x="2873" y="108"/>
                    <a:pt x="2592" y="1"/>
                    <a:pt x="2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1949975" y="2466600"/>
              <a:ext cx="110850" cy="137975"/>
            </a:xfrm>
            <a:custGeom>
              <a:avLst/>
              <a:gdLst/>
              <a:ahLst/>
              <a:cxnLst/>
              <a:rect l="l" t="t" r="r" b="b"/>
              <a:pathLst>
                <a:path w="4434" h="5519" extrusionOk="0">
                  <a:moveTo>
                    <a:pt x="2691" y="562"/>
                  </a:moveTo>
                  <a:cubicBezTo>
                    <a:pt x="2874" y="562"/>
                    <a:pt x="3070" y="628"/>
                    <a:pt x="3279" y="759"/>
                  </a:cubicBezTo>
                  <a:cubicBezTo>
                    <a:pt x="3732" y="2178"/>
                    <a:pt x="2676" y="4323"/>
                    <a:pt x="2357" y="4919"/>
                  </a:cubicBezTo>
                  <a:lnTo>
                    <a:pt x="726" y="4736"/>
                  </a:lnTo>
                  <a:lnTo>
                    <a:pt x="841" y="4303"/>
                  </a:lnTo>
                  <a:cubicBezTo>
                    <a:pt x="1258" y="2731"/>
                    <a:pt x="1650" y="1247"/>
                    <a:pt x="2160" y="782"/>
                  </a:cubicBezTo>
                  <a:cubicBezTo>
                    <a:pt x="2321" y="635"/>
                    <a:pt x="2498" y="562"/>
                    <a:pt x="2691" y="562"/>
                  </a:cubicBezTo>
                  <a:close/>
                  <a:moveTo>
                    <a:pt x="2687" y="0"/>
                  </a:moveTo>
                  <a:cubicBezTo>
                    <a:pt x="2358" y="0"/>
                    <a:pt x="2049" y="122"/>
                    <a:pt x="1783" y="367"/>
                  </a:cubicBezTo>
                  <a:cubicBezTo>
                    <a:pt x="1150" y="943"/>
                    <a:pt x="756" y="2433"/>
                    <a:pt x="299" y="4159"/>
                  </a:cubicBezTo>
                  <a:lnTo>
                    <a:pt x="1" y="5272"/>
                  </a:lnTo>
                  <a:lnTo>
                    <a:pt x="469" y="5270"/>
                  </a:lnTo>
                  <a:lnTo>
                    <a:pt x="2662" y="5518"/>
                  </a:lnTo>
                  <a:lnTo>
                    <a:pt x="2754" y="5361"/>
                  </a:lnTo>
                  <a:cubicBezTo>
                    <a:pt x="2824" y="5242"/>
                    <a:pt x="4433" y="2449"/>
                    <a:pt x="3802" y="553"/>
                  </a:cubicBezTo>
                  <a:lnTo>
                    <a:pt x="3752" y="400"/>
                  </a:lnTo>
                  <a:lnTo>
                    <a:pt x="3675" y="346"/>
                  </a:lnTo>
                  <a:cubicBezTo>
                    <a:pt x="3342" y="116"/>
                    <a:pt x="3005" y="0"/>
                    <a:pt x="2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36"/>
          <p:cNvSpPr/>
          <p:nvPr/>
        </p:nvSpPr>
        <p:spPr>
          <a:xfrm>
            <a:off x="2097795" y="1785936"/>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097795" y="1785936"/>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415751" y="2000831"/>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199447" y="1679498"/>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36"/>
          <p:cNvGrpSpPr/>
          <p:nvPr/>
        </p:nvGrpSpPr>
        <p:grpSpPr>
          <a:xfrm>
            <a:off x="1435551" y="982021"/>
            <a:ext cx="2155895" cy="1495188"/>
            <a:chOff x="-80975" y="268100"/>
            <a:chExt cx="7462425" cy="5175450"/>
          </a:xfrm>
        </p:grpSpPr>
        <p:sp>
          <p:nvSpPr>
            <p:cNvPr id="702" name="Google Shape;702;p36"/>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9"/>
          <p:cNvSpPr txBox="1">
            <a:spLocks noGrp="1"/>
          </p:cNvSpPr>
          <p:nvPr>
            <p:ph type="title"/>
          </p:nvPr>
        </p:nvSpPr>
        <p:spPr>
          <a:xfrm>
            <a:off x="4650650" y="1354414"/>
            <a:ext cx="4249571"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PROJECT</a:t>
            </a:r>
            <a:br>
              <a:rPr lang="en" dirty="0"/>
            </a:br>
            <a:r>
              <a:rPr lang="en" dirty="0"/>
              <a:t>USES</a:t>
            </a:r>
            <a:endParaRPr dirty="0"/>
          </a:p>
        </p:txBody>
      </p:sp>
      <p:sp>
        <p:nvSpPr>
          <p:cNvPr id="1024" name="Google Shape;1024;p39"/>
          <p:cNvSpPr txBox="1">
            <a:spLocks noGrp="1"/>
          </p:cNvSpPr>
          <p:nvPr>
            <p:ph type="title" idx="2"/>
          </p:nvPr>
        </p:nvSpPr>
        <p:spPr>
          <a:xfrm>
            <a:off x="6053571" y="552585"/>
            <a:ext cx="284665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271" name="Google Shape;530;p34">
            <a:extLst>
              <a:ext uri="{FF2B5EF4-FFF2-40B4-BE49-F238E27FC236}">
                <a16:creationId xmlns:a16="http://schemas.microsoft.com/office/drawing/2014/main" id="{D776E10E-9ADC-4AEA-A015-4D5A72F29C6C}"/>
              </a:ext>
            </a:extLst>
          </p:cNvPr>
          <p:cNvSpPr/>
          <p:nvPr/>
        </p:nvSpPr>
        <p:spPr>
          <a:xfrm>
            <a:off x="-181981" y="948885"/>
            <a:ext cx="5488925" cy="4272614"/>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Straight Connector 10">
            <a:extLst>
              <a:ext uri="{FF2B5EF4-FFF2-40B4-BE49-F238E27FC236}">
                <a16:creationId xmlns:a16="http://schemas.microsoft.com/office/drawing/2014/main" id="{314E37F2-0D2A-4697-9B64-E97BF69C1B23}"/>
              </a:ext>
            </a:extLst>
          </p:cNvPr>
          <p:cNvCxnSpPr>
            <a:cxnSpLocks/>
          </p:cNvCxnSpPr>
          <p:nvPr/>
        </p:nvCxnSpPr>
        <p:spPr>
          <a:xfrm>
            <a:off x="6278880" y="2880360"/>
            <a:ext cx="249174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D69C32A-79D6-4A28-BD65-9115D5FBDDA1}"/>
              </a:ext>
            </a:extLst>
          </p:cNvPr>
          <p:cNvCxnSpPr>
            <a:cxnSpLocks/>
          </p:cNvCxnSpPr>
          <p:nvPr/>
        </p:nvCxnSpPr>
        <p:spPr>
          <a:xfrm>
            <a:off x="6278880" y="3032760"/>
            <a:ext cx="249174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FF127C4-FF3F-8440-69A2-CC1F6D1FC78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80032" y="-388504"/>
            <a:ext cx="8760289" cy="7113289"/>
          </a:xfrm>
          <a:prstGeom prst="rect">
            <a:avLst/>
          </a:prstGeom>
        </p:spPr>
      </p:pic>
      <p:sp>
        <p:nvSpPr>
          <p:cNvPr id="4" name="TextBox 3">
            <a:extLst>
              <a:ext uri="{FF2B5EF4-FFF2-40B4-BE49-F238E27FC236}">
                <a16:creationId xmlns:a16="http://schemas.microsoft.com/office/drawing/2014/main" id="{5D6F1D8B-0CB5-5D92-AD2A-67373569AEF2}"/>
              </a:ext>
            </a:extLst>
          </p:cNvPr>
          <p:cNvSpPr txBox="1"/>
          <p:nvPr/>
        </p:nvSpPr>
        <p:spPr>
          <a:xfrm>
            <a:off x="-3080032" y="6636384"/>
            <a:ext cx="8760289" cy="230832"/>
          </a:xfrm>
          <a:prstGeom prst="rect">
            <a:avLst/>
          </a:prstGeom>
          <a:noFill/>
        </p:spPr>
        <p:txBody>
          <a:bodyPr wrap="square" rtlCol="0">
            <a:spAutoFit/>
          </a:bodyPr>
          <a:lstStyle/>
          <a:p>
            <a:r>
              <a:rPr lang="en-IN" sz="900">
                <a:hlinkClick r:id="rId4" tooltip="https://freepngimg.com/png/5940-mercedes-car-png-image"/>
              </a:rPr>
              <a:t>This Photo</a:t>
            </a:r>
            <a:r>
              <a:rPr lang="en-IN" sz="900"/>
              <a:t> by Unknown Author is licensed under </a:t>
            </a:r>
            <a:r>
              <a:rPr lang="en-IN" sz="900">
                <a:hlinkClick r:id="rId5" tooltip="https://creativecommons.org/licenses/by-nc/3.0/"/>
              </a:rPr>
              <a:t>CC BY-NC</a:t>
            </a:r>
            <a:endParaRPr lang="en-IN"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54"/>
          <p:cNvSpPr txBox="1">
            <a:spLocks noGrp="1"/>
          </p:cNvSpPr>
          <p:nvPr>
            <p:ph type="subTitle" idx="1"/>
          </p:nvPr>
        </p:nvSpPr>
        <p:spPr>
          <a:xfrm>
            <a:off x="626625" y="1020058"/>
            <a:ext cx="4411002"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major operations and manipualation services such as insertion, retrieval &amp; deletion of data are operated on the following functions:</a:t>
            </a:r>
            <a:endParaRPr dirty="0"/>
          </a:p>
        </p:txBody>
      </p:sp>
      <p:sp>
        <p:nvSpPr>
          <p:cNvPr id="2331" name="Google Shape;2331;p54"/>
          <p:cNvSpPr txBox="1">
            <a:spLocks noGrp="1"/>
          </p:cNvSpPr>
          <p:nvPr>
            <p:ph type="body" idx="2"/>
          </p:nvPr>
        </p:nvSpPr>
        <p:spPr>
          <a:xfrm>
            <a:off x="500339" y="1914041"/>
            <a:ext cx="4071661" cy="2960176"/>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IN" dirty="0"/>
              <a:t>Details of Customers</a:t>
            </a:r>
          </a:p>
          <a:p>
            <a:pPr marL="457200" lvl="0" indent="-317500" algn="l" rtl="0">
              <a:lnSpc>
                <a:spcPct val="150000"/>
              </a:lnSpc>
              <a:spcBef>
                <a:spcPts val="0"/>
              </a:spcBef>
              <a:spcAft>
                <a:spcPts val="0"/>
              </a:spcAft>
              <a:buSzPts val="1400"/>
              <a:buChar char="●"/>
            </a:pPr>
            <a:r>
              <a:rPr lang="en-IN" dirty="0"/>
              <a:t>Details of Employees</a:t>
            </a:r>
          </a:p>
          <a:p>
            <a:pPr marL="457200" lvl="0" indent="-317500" algn="l" rtl="0">
              <a:lnSpc>
                <a:spcPct val="150000"/>
              </a:lnSpc>
              <a:spcBef>
                <a:spcPts val="0"/>
              </a:spcBef>
              <a:spcAft>
                <a:spcPts val="0"/>
              </a:spcAft>
              <a:buSzPts val="1400"/>
              <a:buChar char="●"/>
            </a:pPr>
            <a:r>
              <a:rPr lang="en-IN" dirty="0"/>
              <a:t>Available Car Brands</a:t>
            </a:r>
          </a:p>
          <a:p>
            <a:pPr marL="457200" lvl="0" indent="-317500" algn="l" rtl="0">
              <a:lnSpc>
                <a:spcPct val="150000"/>
              </a:lnSpc>
              <a:spcBef>
                <a:spcPts val="0"/>
              </a:spcBef>
              <a:spcAft>
                <a:spcPts val="0"/>
              </a:spcAft>
              <a:buSzPts val="1400"/>
              <a:buChar char="●"/>
            </a:pPr>
            <a:r>
              <a:rPr lang="en-IN" dirty="0"/>
              <a:t>Available Car Details</a:t>
            </a:r>
          </a:p>
          <a:p>
            <a:pPr marL="457200" lvl="0" indent="-317500" algn="l" rtl="0">
              <a:lnSpc>
                <a:spcPct val="150000"/>
              </a:lnSpc>
              <a:spcBef>
                <a:spcPts val="0"/>
              </a:spcBef>
              <a:spcAft>
                <a:spcPts val="0"/>
              </a:spcAft>
              <a:buSzPts val="1400"/>
              <a:buChar char="●"/>
            </a:pPr>
            <a:r>
              <a:rPr lang="en-IN" dirty="0"/>
              <a:t>Invoice Details</a:t>
            </a:r>
          </a:p>
          <a:p>
            <a:pPr marL="457200" lvl="0" indent="-317500" algn="l" rtl="0">
              <a:lnSpc>
                <a:spcPct val="150000"/>
              </a:lnSpc>
              <a:spcBef>
                <a:spcPts val="0"/>
              </a:spcBef>
              <a:spcAft>
                <a:spcPts val="0"/>
              </a:spcAft>
              <a:buSzPts val="1400"/>
              <a:buChar char="●"/>
            </a:pPr>
            <a:r>
              <a:rPr lang="en-IN" dirty="0"/>
              <a:t>Payment Information</a:t>
            </a:r>
          </a:p>
          <a:p>
            <a:pPr marL="457200" lvl="0" indent="-317500" algn="l" rtl="0">
              <a:lnSpc>
                <a:spcPct val="150000"/>
              </a:lnSpc>
              <a:spcBef>
                <a:spcPts val="0"/>
              </a:spcBef>
              <a:spcAft>
                <a:spcPts val="0"/>
              </a:spcAft>
              <a:buSzPts val="1400"/>
              <a:buChar char="●"/>
            </a:pPr>
            <a:endParaRPr lang="en-IN" dirty="0"/>
          </a:p>
        </p:txBody>
      </p:sp>
      <p:sp>
        <p:nvSpPr>
          <p:cNvPr id="2332" name="Google Shape;2332;p5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USES</a:t>
            </a:r>
            <a:endParaRPr dirty="0"/>
          </a:p>
        </p:txBody>
      </p:sp>
      <p:pic>
        <p:nvPicPr>
          <p:cNvPr id="3" name="Picture 2">
            <a:extLst>
              <a:ext uri="{FF2B5EF4-FFF2-40B4-BE49-F238E27FC236}">
                <a16:creationId xmlns:a16="http://schemas.microsoft.com/office/drawing/2014/main" id="{95759FE3-CF42-13EB-C358-0168C147FED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49325" y="767760"/>
            <a:ext cx="6589350" cy="43757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5915696" y="1350481"/>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txBox="1">
            <a:spLocks noGrp="1"/>
          </p:cNvSpPr>
          <p:nvPr>
            <p:ph type="title"/>
          </p:nvPr>
        </p:nvSpPr>
        <p:spPr>
          <a:xfrm>
            <a:off x="2392288" y="544572"/>
            <a:ext cx="4257457"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DESCRIPTION</a:t>
            </a:r>
            <a:endParaRPr dirty="0"/>
          </a:p>
        </p:txBody>
      </p:sp>
      <p:sp>
        <p:nvSpPr>
          <p:cNvPr id="1652" name="Google Shape;1652;p44"/>
          <p:cNvSpPr txBox="1">
            <a:spLocks noGrp="1"/>
          </p:cNvSpPr>
          <p:nvPr>
            <p:ph type="title" idx="2"/>
          </p:nvPr>
        </p:nvSpPr>
        <p:spPr>
          <a:xfrm>
            <a:off x="3243150" y="335226"/>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1761" name="Google Shape;1761;p44"/>
          <p:cNvSpPr/>
          <p:nvPr/>
        </p:nvSpPr>
        <p:spPr>
          <a:xfrm rot="6517079">
            <a:off x="-1444093" y="2232837"/>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Straight Connector 204">
            <a:extLst>
              <a:ext uri="{FF2B5EF4-FFF2-40B4-BE49-F238E27FC236}">
                <a16:creationId xmlns:a16="http://schemas.microsoft.com/office/drawing/2014/main" id="{30A6D905-14BD-4119-AAEE-324EE3F1C95D}"/>
              </a:ext>
            </a:extLst>
          </p:cNvPr>
          <p:cNvCxnSpPr>
            <a:cxnSpLocks/>
          </p:cNvCxnSpPr>
          <p:nvPr/>
        </p:nvCxnSpPr>
        <p:spPr>
          <a:xfrm>
            <a:off x="2651373" y="1657347"/>
            <a:ext cx="372618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DC3AECD8-76F2-4BC3-8A7A-6CEF2A55F8EB}"/>
              </a:ext>
            </a:extLst>
          </p:cNvPr>
          <p:cNvCxnSpPr>
            <a:cxnSpLocks/>
          </p:cNvCxnSpPr>
          <p:nvPr/>
        </p:nvCxnSpPr>
        <p:spPr>
          <a:xfrm>
            <a:off x="2651373" y="1809747"/>
            <a:ext cx="372618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62FBC80-DA5E-1B40-4B89-0C51262FE86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1925" y="2425818"/>
            <a:ext cx="8221851" cy="2778441"/>
          </a:xfrm>
          <a:prstGeom prst="rect">
            <a:avLst/>
          </a:prstGeom>
        </p:spPr>
      </p:pic>
    </p:spTree>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924</Words>
  <Application>Microsoft Office PowerPoint</Application>
  <PresentationFormat>On-screen Show (16:9)</PresentationFormat>
  <Paragraphs>94</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DM Sans</vt:lpstr>
      <vt:lpstr>Arial</vt:lpstr>
      <vt:lpstr>Viga</vt:lpstr>
      <vt:lpstr>Cyber Security Business Plan</vt:lpstr>
      <vt:lpstr>AUTOMOBILE DEALER MANAGEMENT SYSTEM</vt:lpstr>
      <vt:lpstr>HELLO!</vt:lpstr>
      <vt:lpstr>01</vt:lpstr>
      <vt:lpstr>INTRODUCTION</vt:lpstr>
      <vt:lpstr>MISSION STATEMENT</vt:lpstr>
      <vt:lpstr>PROBLEM VS. SOLUTION</vt:lpstr>
      <vt:lpstr>PROJECT USES</vt:lpstr>
      <vt:lpstr>PROJECT USES</vt:lpstr>
      <vt:lpstr>DESCRIPTION</vt:lpstr>
      <vt:lpstr>DESCRIPTION</vt:lpstr>
      <vt:lpstr>FLOW OF PROGRAM</vt:lpstr>
      <vt:lpstr>FLOW OF PROGRAM</vt:lpstr>
      <vt:lpstr>LANGUAGES USED</vt:lpstr>
      <vt:lpstr>LANGUAGES USED</vt:lpstr>
      <vt:lpstr>SUMMARY</vt:lpstr>
      <vt:lpstr>SUMMARY</vt:lpstr>
      <vt:lpstr>SUMMARY</vt:lpstr>
      <vt:lpstr>SUMMARY</vt:lpstr>
      <vt:lpstr>SUMMARY</vt:lpstr>
      <vt:lpstr>SUMMARY</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Soham Chakravorty</dc:creator>
  <cp:lastModifiedBy>Soham Chakravorty</cp:lastModifiedBy>
  <cp:revision>10</cp:revision>
  <dcterms:modified xsi:type="dcterms:W3CDTF">2022-07-04T15:09:04Z</dcterms:modified>
</cp:coreProperties>
</file>